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0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04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05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2"/>
  </p:notesMasterIdLst>
  <p:handoutMasterIdLst>
    <p:handoutMasterId r:id="rId113"/>
  </p:handoutMasterIdLst>
  <p:sldIdLst>
    <p:sldId id="338" r:id="rId2"/>
    <p:sldId id="256" r:id="rId3"/>
    <p:sldId id="257" r:id="rId4"/>
    <p:sldId id="349" r:id="rId5"/>
    <p:sldId id="351" r:id="rId6"/>
    <p:sldId id="350" r:id="rId7"/>
    <p:sldId id="352" r:id="rId8"/>
    <p:sldId id="316" r:id="rId9"/>
    <p:sldId id="317" r:id="rId10"/>
    <p:sldId id="324" r:id="rId11"/>
    <p:sldId id="339" r:id="rId12"/>
    <p:sldId id="677" r:id="rId13"/>
    <p:sldId id="342" r:id="rId14"/>
    <p:sldId id="679" r:id="rId15"/>
    <p:sldId id="680" r:id="rId16"/>
    <p:sldId id="683" r:id="rId17"/>
    <p:sldId id="681" r:id="rId18"/>
    <p:sldId id="684" r:id="rId19"/>
    <p:sldId id="695" r:id="rId20"/>
    <p:sldId id="687" r:id="rId21"/>
    <p:sldId id="689" r:id="rId22"/>
    <p:sldId id="691" r:id="rId23"/>
    <p:sldId id="697" r:id="rId24"/>
    <p:sldId id="692" r:id="rId25"/>
    <p:sldId id="694" r:id="rId26"/>
    <p:sldId id="688" r:id="rId27"/>
    <p:sldId id="685" r:id="rId28"/>
    <p:sldId id="690" r:id="rId29"/>
    <p:sldId id="682" r:id="rId30"/>
    <p:sldId id="297" r:id="rId31"/>
    <p:sldId id="264" r:id="rId32"/>
    <p:sldId id="353" r:id="rId33"/>
    <p:sldId id="355" r:id="rId34"/>
    <p:sldId id="337" r:id="rId35"/>
    <p:sldId id="336" r:id="rId36"/>
    <p:sldId id="267" r:id="rId37"/>
    <p:sldId id="281" r:id="rId38"/>
    <p:sldId id="266" r:id="rId39"/>
    <p:sldId id="347" r:id="rId40"/>
    <p:sldId id="268" r:id="rId41"/>
    <p:sldId id="282" r:id="rId42"/>
    <p:sldId id="283" r:id="rId43"/>
    <p:sldId id="284" r:id="rId44"/>
    <p:sldId id="280" r:id="rId45"/>
    <p:sldId id="269" r:id="rId46"/>
    <p:sldId id="270" r:id="rId47"/>
    <p:sldId id="334" r:id="rId48"/>
    <p:sldId id="320" r:id="rId49"/>
    <p:sldId id="275" r:id="rId50"/>
    <p:sldId id="676" r:id="rId51"/>
    <p:sldId id="672" r:id="rId52"/>
    <p:sldId id="673" r:id="rId53"/>
    <p:sldId id="273" r:id="rId54"/>
    <p:sldId id="279" r:id="rId55"/>
    <p:sldId id="652" r:id="rId56"/>
    <p:sldId id="653" r:id="rId57"/>
    <p:sldId id="615" r:id="rId58"/>
    <p:sldId id="341" r:id="rId59"/>
    <p:sldId id="678" r:id="rId60"/>
    <p:sldId id="343" r:id="rId61"/>
    <p:sldId id="344" r:id="rId62"/>
    <p:sldId id="348" r:id="rId63"/>
    <p:sldId id="670" r:id="rId64"/>
    <p:sldId id="654" r:id="rId65"/>
    <p:sldId id="636" r:id="rId66"/>
    <p:sldId id="630" r:id="rId67"/>
    <p:sldId id="637" r:id="rId68"/>
    <p:sldId id="492" r:id="rId69"/>
    <p:sldId id="643" r:id="rId70"/>
    <p:sldId id="644" r:id="rId71"/>
    <p:sldId id="646" r:id="rId72"/>
    <p:sldId id="647" r:id="rId73"/>
    <p:sldId id="649" r:id="rId74"/>
    <p:sldId id="310" r:id="rId75"/>
    <p:sldId id="512" r:id="rId76"/>
    <p:sldId id="665" r:id="rId77"/>
    <p:sldId id="667" r:id="rId78"/>
    <p:sldId id="668" r:id="rId79"/>
    <p:sldId id="669" r:id="rId80"/>
    <p:sldId id="625" r:id="rId81"/>
    <p:sldId id="626" r:id="rId82"/>
    <p:sldId id="287" r:id="rId83"/>
    <p:sldId id="600" r:id="rId84"/>
    <p:sldId id="307" r:id="rId85"/>
    <p:sldId id="311" r:id="rId86"/>
    <p:sldId id="285" r:id="rId87"/>
    <p:sldId id="549" r:id="rId88"/>
    <p:sldId id="627" r:id="rId89"/>
    <p:sldId id="659" r:id="rId90"/>
    <p:sldId id="524" r:id="rId91"/>
    <p:sldId id="525" r:id="rId92"/>
    <p:sldId id="584" r:id="rId93"/>
    <p:sldId id="585" r:id="rId94"/>
    <p:sldId id="650" r:id="rId95"/>
    <p:sldId id="651" r:id="rId96"/>
    <p:sldId id="570" r:id="rId97"/>
    <p:sldId id="662" r:id="rId98"/>
    <p:sldId id="569" r:id="rId99"/>
    <p:sldId id="571" r:id="rId100"/>
    <p:sldId id="566" r:id="rId101"/>
    <p:sldId id="564" r:id="rId102"/>
    <p:sldId id="563" r:id="rId103"/>
    <p:sldId id="655" r:id="rId104"/>
    <p:sldId id="302" r:id="rId105"/>
    <p:sldId id="674" r:id="rId106"/>
    <p:sldId id="610" r:id="rId107"/>
    <p:sldId id="607" r:id="rId108"/>
    <p:sldId id="327" r:id="rId109"/>
    <p:sldId id="328" r:id="rId110"/>
    <p:sldId id="315" r:id="rId111"/>
  </p:sldIdLst>
  <p:sldSz cx="19799300" cy="11160125"/>
  <p:notesSz cx="6858000" cy="9144000"/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Инструкция" id="{ABFEECC4-6201-9241-B528-0973D63AE4CA}">
          <p14:sldIdLst>
            <p14:sldId id="338"/>
          </p14:sldIdLst>
        </p14:section>
        <p14:section name="Цвета в презентации" id="{80934B76-7569-894D-96FA-E96BC818DA44}">
          <p14:sldIdLst>
            <p14:sldId id="256"/>
            <p14:sldId id="257"/>
          </p14:sldIdLst>
        </p14:section>
        <p14:section name="Библиотека 3D/Иконок" id="{51DFFC75-6FF6-AC47-AAB9-9EBF00776929}">
          <p14:sldIdLst>
            <p14:sldId id="349"/>
            <p14:sldId id="351"/>
            <p14:sldId id="350"/>
            <p14:sldId id="352"/>
            <p14:sldId id="316"/>
            <p14:sldId id="317"/>
            <p14:sldId id="324"/>
          </p14:sldIdLst>
        </p14:section>
        <p14:section name="Титульные слайды" id="{1A2CE64B-8A8D-9341-9493-15AD55DBE17E}">
          <p14:sldIdLst>
            <p14:sldId id="339"/>
            <p14:sldId id="677"/>
            <p14:sldId id="342"/>
            <p14:sldId id="679"/>
            <p14:sldId id="680"/>
            <p14:sldId id="683"/>
            <p14:sldId id="681"/>
            <p14:sldId id="684"/>
            <p14:sldId id="695"/>
            <p14:sldId id="687"/>
            <p14:sldId id="689"/>
            <p14:sldId id="691"/>
            <p14:sldId id="697"/>
            <p14:sldId id="692"/>
            <p14:sldId id="694"/>
            <p14:sldId id="688"/>
            <p14:sldId id="685"/>
            <p14:sldId id="690"/>
            <p14:sldId id="682"/>
          </p14:sldIdLst>
        </p14:section>
        <p14:section name="Слайд разделитель тем" id="{A0F0AB5E-C3C1-0547-9DD6-2DD5C1FE8EF7}">
          <p14:sldIdLst>
            <p14:sldId id="297"/>
          </p14:sldIdLst>
        </p14:section>
        <p14:section name="Слайды наполнители/Текст" id="{AAC21082-8BF7-E34B-9E25-3EF50ACF95F1}">
          <p14:sldIdLst>
            <p14:sldId id="264"/>
            <p14:sldId id="353"/>
            <p14:sldId id="355"/>
            <p14:sldId id="337"/>
            <p14:sldId id="336"/>
            <p14:sldId id="267"/>
            <p14:sldId id="281"/>
            <p14:sldId id="266"/>
            <p14:sldId id="347"/>
            <p14:sldId id="268"/>
            <p14:sldId id="282"/>
            <p14:sldId id="283"/>
            <p14:sldId id="284"/>
            <p14:sldId id="280"/>
            <p14:sldId id="269"/>
            <p14:sldId id="270"/>
            <p14:sldId id="334"/>
            <p14:sldId id="320"/>
            <p14:sldId id="275"/>
            <p14:sldId id="676"/>
            <p14:sldId id="672"/>
            <p14:sldId id="673"/>
            <p14:sldId id="273"/>
            <p14:sldId id="279"/>
            <p14:sldId id="652"/>
            <p14:sldId id="653"/>
          </p14:sldIdLst>
        </p14:section>
        <p14:section name="Слайд с темами" id="{D54C36DA-9F9E-AB4B-B77E-3DF56173D731}">
          <p14:sldIdLst>
            <p14:sldId id="615"/>
          </p14:sldIdLst>
        </p14:section>
        <p14:section name="Слайды /Текст+Изображение" id="{C46A06CE-C523-2046-897A-802C8D9FFBDA}">
          <p14:sldIdLst>
            <p14:sldId id="341"/>
            <p14:sldId id="678"/>
            <p14:sldId id="343"/>
            <p14:sldId id="344"/>
            <p14:sldId id="348"/>
            <p14:sldId id="670"/>
            <p14:sldId id="654"/>
            <p14:sldId id="636"/>
            <p14:sldId id="630"/>
            <p14:sldId id="637"/>
            <p14:sldId id="492"/>
            <p14:sldId id="643"/>
            <p14:sldId id="644"/>
            <p14:sldId id="646"/>
            <p14:sldId id="647"/>
            <p14:sldId id="649"/>
            <p14:sldId id="310"/>
            <p14:sldId id="512"/>
          </p14:sldIdLst>
        </p14:section>
        <p14:section name="Слайды с инфографикой" id="{38064241-0BA0-9D4A-A2B5-B826C5DEB8BA}">
          <p14:sldIdLst>
            <p14:sldId id="665"/>
            <p14:sldId id="667"/>
            <p14:sldId id="668"/>
            <p14:sldId id="669"/>
            <p14:sldId id="625"/>
            <p14:sldId id="626"/>
            <p14:sldId id="287"/>
            <p14:sldId id="600"/>
            <p14:sldId id="307"/>
            <p14:sldId id="311"/>
            <p14:sldId id="285"/>
            <p14:sldId id="549"/>
            <p14:sldId id="627"/>
          </p14:sldIdLst>
        </p14:section>
        <p14:section name="Roadmap" id="{6A885FB0-B1C6-3A46-81BC-B9A906CE248F}">
          <p14:sldIdLst>
            <p14:sldId id="659"/>
          </p14:sldIdLst>
        </p14:section>
        <p14:section name="Слайды с календарем" id="{0C56B804-AE79-EE4D-ABCE-39619EC08C8E}">
          <p14:sldIdLst>
            <p14:sldId id="524"/>
            <p14:sldId id="525"/>
          </p14:sldIdLst>
        </p14:section>
        <p14:section name="Воронка" id="{A0032DC6-6AE8-3A45-A001-6A57B645DBF7}">
          <p14:sldIdLst>
            <p14:sldId id="584"/>
            <p14:sldId id="585"/>
          </p14:sldIdLst>
        </p14:section>
        <p14:section name="Графики" id="{08E34C14-3F76-CA4A-90B2-B8B54DBC723A}">
          <p14:sldIdLst>
            <p14:sldId id="650"/>
            <p14:sldId id="651"/>
            <p14:sldId id="570"/>
            <p14:sldId id="662"/>
            <p14:sldId id="569"/>
            <p14:sldId id="571"/>
            <p14:sldId id="566"/>
            <p14:sldId id="564"/>
            <p14:sldId id="563"/>
            <p14:sldId id="655"/>
            <p14:sldId id="302"/>
            <p14:sldId id="674"/>
          </p14:sldIdLst>
        </p14:section>
        <p14:section name="Сдайды с таблицой" id="{14093536-FB84-5748-83FC-4474707A736E}">
          <p14:sldIdLst>
            <p14:sldId id="610"/>
            <p14:sldId id="607"/>
            <p14:sldId id="327"/>
            <p14:sldId id="328"/>
          </p14:sldIdLst>
        </p14:section>
        <p14:section name="Завершающий слайд" id="{629D2865-0EDD-ED4A-B2F7-13BC98080177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531" userDrawn="1">
          <p15:clr>
            <a:srgbClr val="A4A3A4"/>
          </p15:clr>
        </p15:guide>
        <p15:guide id="3" pos="11951" userDrawn="1">
          <p15:clr>
            <a:srgbClr val="A4A3A4"/>
          </p15:clr>
        </p15:guide>
        <p15:guide id="4" orient="horz" pos="499" userDrawn="1">
          <p15:clr>
            <a:srgbClr val="A4A3A4"/>
          </p15:clr>
        </p15:guide>
        <p15:guide id="5" pos="5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8BF9"/>
    <a:srgbClr val="9CC2FC"/>
    <a:srgbClr val="458BF9"/>
    <a:srgbClr val="EEEDF0"/>
    <a:srgbClr val="FFFCFF"/>
    <a:srgbClr val="FEFCFF"/>
    <a:srgbClr val="F9F9F9"/>
    <a:srgbClr val="F7F7F7"/>
    <a:srgbClr val="F5F5F6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1"/>
    <p:restoredTop sz="87422"/>
  </p:normalViewPr>
  <p:slideViewPr>
    <p:cSldViewPr snapToGrid="0" snapToObjects="1" showGuides="1">
      <p:cViewPr>
        <p:scale>
          <a:sx n="82" d="100"/>
          <a:sy n="82" d="100"/>
        </p:scale>
        <p:origin x="144" y="464"/>
      </p:cViewPr>
      <p:guideLst>
        <p:guide orient="horz" pos="6531"/>
        <p:guide pos="11951"/>
        <p:guide orient="horz" pos="499"/>
        <p:guide pos="521"/>
      </p:guideLst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med" len="lg"/>
                <a:tailEnd type="oval" w="med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CF-3848-AB0D-ADB5F74B8AB2}"/>
                </c:ext>
              </c:extLst>
            </c:dLbl>
            <c:dLbl>
              <c:idx val="1"/>
              <c:layout>
                <c:manualLayout>
                  <c:x val="-1.5676567962304148E-2"/>
                  <c:y val="-6.8021372100873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CF-3848-AB0D-ADB5F74B8AB2}"/>
                </c:ext>
              </c:extLst>
            </c:dLbl>
            <c:dLbl>
              <c:idx val="2"/>
              <c:layout>
                <c:manualLayout>
                  <c:x val="-2.5082508739686638E-2"/>
                  <c:y val="-5.9518700588264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2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F-3848-AB0D-ADB5F74B8A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2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rgbClr val="438BF9"/>
                </a:solidFill>
                <a:round/>
                <a:headEnd type="oval" w="lg" len="med"/>
                <a:tailEnd type="oval" w="lg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5.44170976806988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CF-3848-AB0D-ADB5F74B8AB2}"/>
                </c:ext>
              </c:extLst>
            </c:dLbl>
            <c:dLbl>
              <c:idx val="1"/>
              <c:layout>
                <c:manualLayout>
                  <c:x val="-2.1163366749110603E-2"/>
                  <c:y val="-5.78181662857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CF-3848-AB0D-ADB5F74B8AB2}"/>
                </c:ext>
              </c:extLst>
            </c:dLbl>
            <c:dLbl>
              <c:idx val="2"/>
              <c:layout>
                <c:manualLayout>
                  <c:x val="-1.567656796230414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438BF9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F-3848-AB0D-ADB5F74B8A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  <a:lumOff val="50000"/>
                </a:schemeClr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noFill/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bg1">
                    <a:lumMod val="50000"/>
                    <a:lumOff val="50000"/>
                  </a:schemeClr>
                </a:solidFill>
                <a:round/>
                <a:headEnd type="oval" w="lg" len="med"/>
                <a:tailEnd type="oval" w="lg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CF-3848-AB0D-ADB5F74B8AB2}"/>
              </c:ext>
            </c:extLst>
          </c:dPt>
          <c:dLbls>
            <c:dLbl>
              <c:idx val="0"/>
              <c:layout>
                <c:manualLayout>
                  <c:x val="-1.3325082767958527E-2"/>
                  <c:y val="6.12192348907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FCF-3848-AB0D-ADB5F74B8AB2}"/>
                </c:ext>
              </c:extLst>
            </c:dLbl>
            <c:dLbl>
              <c:idx val="1"/>
              <c:layout>
                <c:manualLayout>
                  <c:x val="-1.018976917549769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CF-3848-AB0D-ADB5F74B8AB2}"/>
                </c:ext>
              </c:extLst>
            </c:dLbl>
            <c:dLbl>
              <c:idx val="2"/>
              <c:layout>
                <c:manualLayout>
                  <c:x val="-6.2706271849216596E-3"/>
                  <c:y val="5.78181662857424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CF-3848-AB0D-ADB5F74B8AB2}"/>
                </c:ext>
              </c:extLst>
            </c:dLbl>
            <c:dLbl>
              <c:idx val="3"/>
              <c:layout>
                <c:manualLayout>
                  <c:x val="-1.489273956418905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949494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F-3848-AB0D-ADB5F74B8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372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Февраль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</c:v>
                </c:pt>
                <c:pt idx="2">
                  <c:v>0.35</c:v>
                </c:pt>
                <c:pt idx="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4B-4398-943C-4A9BFB66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Март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0.25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2A-49B3-A5D8-5CA6476B4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Январь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F-4324-AA2F-AA5F7D86A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</a:defRPr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6-4F45-B0A1-0CDD7B85734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6-4F45-B0A1-0CDD7B857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4393472"/>
        <c:axId val="581538880"/>
      </c:areaChart>
      <c:catAx>
        <c:axId val="1814393472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2">
                  <a:lumMod val="60000"/>
                  <a:lumOff val="40000"/>
                  <a:alpha val="5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81538880"/>
        <c:crosses val="autoZero"/>
        <c:auto val="1"/>
        <c:lblAlgn val="ctr"/>
        <c:lblOffset val="100"/>
        <c:noMultiLvlLbl val="0"/>
      </c:catAx>
      <c:valAx>
        <c:axId val="581538880"/>
        <c:scaling>
          <c:orientation val="minMax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814393472"/>
        <c:crosses val="autoZero"/>
        <c:crossBetween val="midCat"/>
      </c:valAx>
      <c:spPr>
        <a:noFill/>
        <a:ln>
          <a:noFill/>
        </a:ln>
        <a:effectLst>
          <a:glow rad="127000">
            <a:schemeClr val="accent2"/>
          </a:glow>
        </a:effectLst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Tinkoff Sans" panose="02000506050000020004" pitchFamily="2" charset="0"/>
        </a:defRPr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0C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A0-8142-BE95-7B6205FA4D4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EA0-8142-BE95-7B6205FA4D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8-4E43-8364-9EC2B16365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8-4E43-8364-9EC2B1636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3"/>
        <c:axId val="96134416"/>
        <c:axId val="774074464"/>
      </c:barChart>
      <c:catAx>
        <c:axId val="9613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774074464"/>
        <c:crosses val="autoZero"/>
        <c:auto val="1"/>
        <c:lblAlgn val="ctr"/>
        <c:lblOffset val="100"/>
        <c:noMultiLvlLbl val="0"/>
      </c:catAx>
      <c:valAx>
        <c:axId val="774074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13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9F9-664F-8FBB-1D694F6BDD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9F9-664F-8FBB-1D694F6BDD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9F9-664F-8FBB-1D694F6BD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25923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5692166604300222"/>
          <c:h val="0.89730567230835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E-AD4C-8780-6876D39CFE5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A6C7FC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2.4</c:v>
                </c:pt>
                <c:pt idx="1">
                  <c:v>3.8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FE-AD4C-8780-6876D39CFE5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FE-AD4C-8780-6876D39CF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22"/>
        <c:axId val="1413191312"/>
        <c:axId val="1413478304"/>
      </c:barChart>
      <c:catAx>
        <c:axId val="14131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13478304"/>
        <c:crosses val="autoZero"/>
        <c:auto val="1"/>
        <c:lblAlgn val="ctr"/>
        <c:lblOffset val="100"/>
        <c:noMultiLvlLbl val="0"/>
      </c:catAx>
      <c:valAx>
        <c:axId val="1413478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131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bg1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bg1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rgbClr val="E5ECFF">
            <a:alpha val="0"/>
          </a:srgbClr>
        </a:gs>
        <a:gs pos="100000">
          <a:srgbClr val="E5ECFF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1-5048-AA0F-87451779E80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1-5048-AA0F-87451779E80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B1-5048-AA0F-87451779E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5-AA47-8D67-6248501EE6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65-AA47-8D67-6248501EE6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5-AA47-8D67-6248501EE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2-3F45-8299-F1C78E577AB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2-3F45-8299-F1C78E577AB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32-3F45-8299-F1C78E577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495747425025335E-2"/>
          <c:y val="8.6959487758150683E-2"/>
          <c:w val="0.86231605382927146"/>
          <c:h val="0.8953265425133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F9-4BA8-B19C-79FB934313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F9-4BA8-B19C-79FB9343131E}"/>
              </c:ext>
            </c:extLst>
          </c:dPt>
          <c:dPt>
            <c:idx val="2"/>
            <c:bubble3D val="0"/>
            <c:spPr>
              <a:pattFill prst="ltUpDiag">
                <a:fgClr>
                  <a:schemeClr val="bg1">
                    <a:lumMod val="25000"/>
                    <a:lumOff val="75000"/>
                  </a:schemeClr>
                </a:fgClr>
                <a:bgClr>
                  <a:schemeClr val="accent6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F9-4BA8-B19C-79FB9343131E}"/>
              </c:ext>
            </c:extLst>
          </c:dPt>
          <c:dPt>
            <c:idx val="3"/>
            <c:bubble3D val="0"/>
            <c:spPr>
              <a:solidFill>
                <a:schemeClr val="bg1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F9-4BA8-B19C-79FB9343131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F9-4BA8-B19C-79FB93431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4</c:v>
                </c:pt>
                <c:pt idx="7">
                  <c:v>3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3-4DDB-81A2-772B51D7A1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3-4DDB-81A2-772B51D7A1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3-4DDB-81A2-772B51D7A1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8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E3-4DDB-81A2-772B51D7A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1172951400"/>
        <c:axId val="1172953040"/>
      </c:barChart>
      <c:catAx>
        <c:axId val="117295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1172953040"/>
        <c:crosses val="autoZero"/>
        <c:auto val="1"/>
        <c:lblAlgn val="ctr"/>
        <c:lblOffset val="100"/>
        <c:noMultiLvlLbl val="0"/>
      </c:catAx>
      <c:valAx>
        <c:axId val="1172953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2951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0-4E0D-9CA6-4C2E115960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FCD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0-4E0D-9CA6-4C2E115960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6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0-4E0D-9CA6-4C2E11596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overlap val="5"/>
        <c:axId val="598289864"/>
        <c:axId val="598289536"/>
      </c:barChart>
      <c:catAx>
        <c:axId val="598289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8289536"/>
        <c:crosses val="autoZero"/>
        <c:auto val="1"/>
        <c:lblAlgn val="ctr"/>
        <c:lblOffset val="100"/>
        <c:noMultiLvlLbl val="0"/>
      </c:catAx>
      <c:valAx>
        <c:axId val="598289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598289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Апрель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0.4</c:v>
                </c:pt>
                <c:pt idx="2">
                  <c:v>0.35</c:v>
                </c:pt>
                <c:pt idx="3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4A-482E-A1D7-C7806A85C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ru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17110-96F8-5A43-8C8C-AD2765B822F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D55413BC-E99F-D04A-96CE-4E800B79CE70}">
      <dgm:prSet phldrT="[Текст]" custT="1"/>
      <dgm:spPr/>
      <dgm:t>
        <a:bodyPr lIns="0"/>
        <a:lstStyle/>
        <a:p>
          <a:pPr marL="0">
            <a:lnSpc>
              <a:spcPts val="3400"/>
            </a:lnSpc>
            <a:spcBef>
              <a:spcPts val="600"/>
            </a:spcBef>
            <a:spcAft>
              <a:spcPts val="600"/>
            </a:spcAft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5F86436-DD03-F54D-A144-8D2D82E84CE9}" type="parTrans" cxnId="{8A5F563A-16F7-D745-B8A4-E6A95EF4A732}">
      <dgm:prSet/>
      <dgm:spPr/>
      <dgm:t>
        <a:bodyPr/>
        <a:lstStyle/>
        <a:p>
          <a:endParaRPr lang="ru-RU"/>
        </a:p>
      </dgm:t>
    </dgm:pt>
    <dgm:pt modelId="{E3EF1AEC-8EEF-DD46-B12F-554BDFA5F613}" type="sibTrans" cxnId="{8A5F563A-16F7-D745-B8A4-E6A95EF4A732}">
      <dgm:prSet/>
      <dgm:spPr/>
      <dgm:t>
        <a:bodyPr/>
        <a:lstStyle/>
        <a:p>
          <a:endParaRPr lang="ru-RU"/>
        </a:p>
      </dgm:t>
    </dgm:pt>
    <dgm:pt modelId="{3AB453E1-7E11-324F-8ADD-C21D85D58F70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C603500B-45B2-F447-9F90-69C996E35745}" type="parTrans" cxnId="{8332AC53-3F7D-1A48-98F6-B7AC73A2AF18}">
      <dgm:prSet/>
      <dgm:spPr/>
      <dgm:t>
        <a:bodyPr/>
        <a:lstStyle/>
        <a:p>
          <a:endParaRPr lang="ru-RU"/>
        </a:p>
      </dgm:t>
    </dgm:pt>
    <dgm:pt modelId="{38A48B96-9716-C447-BD61-E11C50DB4BE1}" type="sibTrans" cxnId="{8332AC53-3F7D-1A48-98F6-B7AC73A2AF18}">
      <dgm:prSet/>
      <dgm:spPr/>
      <dgm:t>
        <a:bodyPr/>
        <a:lstStyle/>
        <a:p>
          <a:endParaRPr lang="ru-RU"/>
        </a:p>
      </dgm:t>
    </dgm:pt>
    <dgm:pt modelId="{61D8DE0D-7C4D-8548-AFE9-69CEA39A0F8D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</a:t>
          </a:r>
          <a:r>
            <a:rPr lang="ru-RU" sz="1600" dirty="0">
              <a:latin typeface="Tinkoff Sans" panose="02000506050000020004" pitchFamily="2" charset="0"/>
            </a:rPr>
            <a:t>ункта</a:t>
          </a:r>
        </a:p>
      </dgm:t>
    </dgm:pt>
    <dgm:pt modelId="{985EC973-E999-F84B-B9AC-EF81966F6FA3}" type="parTrans" cxnId="{BE72C20B-F6EC-A04B-B28B-A3E2A3C77DCC}">
      <dgm:prSet/>
      <dgm:spPr/>
      <dgm:t>
        <a:bodyPr/>
        <a:lstStyle/>
        <a:p>
          <a:endParaRPr lang="ru-RU"/>
        </a:p>
      </dgm:t>
    </dgm:pt>
    <dgm:pt modelId="{0DE5124F-971A-B342-8B2F-5D3981FED5ED}" type="sibTrans" cxnId="{BE72C20B-F6EC-A04B-B28B-A3E2A3C77DCC}">
      <dgm:prSet/>
      <dgm:spPr/>
      <dgm:t>
        <a:bodyPr/>
        <a:lstStyle/>
        <a:p>
          <a:endParaRPr lang="ru-RU"/>
        </a:p>
      </dgm:t>
    </dgm:pt>
    <dgm:pt modelId="{5932B003-842A-3440-9035-118573563760}">
      <dgm:prSet phldrT="[Текст]" custT="1"/>
      <dgm:spPr/>
      <dgm:t>
        <a:bodyPr lIns="0" t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A12CCDB-C0F7-2D44-9C4B-1D27A4A161D7}" type="sibTrans" cxnId="{24C6CF58-10E3-1D45-8C99-76F4F7635279}">
      <dgm:prSet/>
      <dgm:spPr/>
      <dgm:t>
        <a:bodyPr/>
        <a:lstStyle/>
        <a:p>
          <a:endParaRPr lang="ru-RU"/>
        </a:p>
      </dgm:t>
    </dgm:pt>
    <dgm:pt modelId="{87A4BA21-E00F-054C-82D3-262894F2A5FA}" type="parTrans" cxnId="{24C6CF58-10E3-1D45-8C99-76F4F7635279}">
      <dgm:prSet/>
      <dgm:spPr/>
      <dgm:t>
        <a:bodyPr/>
        <a:lstStyle/>
        <a:p>
          <a:endParaRPr lang="ru-RU"/>
        </a:p>
      </dgm:t>
    </dgm:pt>
    <dgm:pt modelId="{C923992A-97B4-8049-84B2-82C2259AA3A8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59515185-886F-BF48-AED9-26EF89236597}" type="sibTrans" cxnId="{9F891FC2-A3F8-B741-ACBF-22A60073A050}">
      <dgm:prSet/>
      <dgm:spPr/>
      <dgm:t>
        <a:bodyPr/>
        <a:lstStyle/>
        <a:p>
          <a:endParaRPr lang="ru-RU"/>
        </a:p>
      </dgm:t>
    </dgm:pt>
    <dgm:pt modelId="{4DEF462F-E379-B944-8641-D6F4B6BCF7E3}" type="parTrans" cxnId="{9F891FC2-A3F8-B741-ACBF-22A60073A050}">
      <dgm:prSet/>
      <dgm:spPr/>
      <dgm:t>
        <a:bodyPr/>
        <a:lstStyle/>
        <a:p>
          <a:endParaRPr lang="ru-RU"/>
        </a:p>
      </dgm:t>
    </dgm:pt>
    <dgm:pt modelId="{43289565-5389-9541-BD53-DEBE315974B9}" type="pres">
      <dgm:prSet presAssocID="{1BF17110-96F8-5A43-8C8C-AD2765B822FA}" presName="arrowDiagram" presStyleCnt="0">
        <dgm:presLayoutVars>
          <dgm:chMax val="5"/>
          <dgm:dir/>
          <dgm:resizeHandles val="exact"/>
        </dgm:presLayoutVars>
      </dgm:prSet>
      <dgm:spPr/>
    </dgm:pt>
    <dgm:pt modelId="{41B8D7FC-B8EA-F241-8BBA-562E88DA4710}" type="pres">
      <dgm:prSet presAssocID="{1BF17110-96F8-5A43-8C8C-AD2765B822FA}" presName="arrow" presStyleLbl="bgShp" presStyleIdx="0" presStyleCnt="1" custScaleY="103884" custLinFactNeighborX="-6131" custLinFactNeighborY="1100"/>
      <dgm:spPr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</dgm:spPr>
    </dgm:pt>
    <dgm:pt modelId="{E995D998-F734-5744-89C9-9858AADF03C4}" type="pres">
      <dgm:prSet presAssocID="{1BF17110-96F8-5A43-8C8C-AD2765B822FA}" presName="arrowDiagram5" presStyleCnt="0"/>
      <dgm:spPr/>
    </dgm:pt>
    <dgm:pt modelId="{139D8566-C351-B544-BCF7-8807483C0D6C}" type="pres">
      <dgm:prSet presAssocID="{D55413BC-E99F-D04A-96CE-4E800B79CE70}" presName="bullet5a" presStyleLbl="node1" presStyleIdx="0" presStyleCnt="5" custScaleX="130932" custScaleY="130931" custLinFactX="26886" custLinFactNeighborX="100000" custLinFactNeighborY="33374"/>
      <dgm:spPr>
        <a:solidFill>
          <a:schemeClr val="accent1"/>
        </a:solidFill>
        <a:ln>
          <a:noFill/>
        </a:ln>
      </dgm:spPr>
    </dgm:pt>
    <dgm:pt modelId="{5FC4CD77-6B65-394B-8D58-409EB6C81745}" type="pres">
      <dgm:prSet presAssocID="{D55413BC-E99F-D04A-96CE-4E800B79CE70}" presName="textBox5a" presStyleLbl="revTx" presStyleIdx="0" presStyleCnt="5" custScaleX="71797" custLinFactNeighborX="6961" custLinFactNeighborY="33107">
        <dgm:presLayoutVars>
          <dgm:bulletEnabled val="1"/>
        </dgm:presLayoutVars>
      </dgm:prSet>
      <dgm:spPr/>
    </dgm:pt>
    <dgm:pt modelId="{53603C2D-7FAD-C148-9777-41ED09DE0C89}" type="pres">
      <dgm:prSet presAssocID="{C923992A-97B4-8049-84B2-82C2259AA3A8}" presName="bullet5b" presStyleLbl="node1" presStyleIdx="1" presStyleCnt="5" custScaleX="125829" custScaleY="125829" custLinFactNeighborX="98510" custLinFactNeighborY="39956"/>
      <dgm:spPr>
        <a:solidFill>
          <a:schemeClr val="accent1"/>
        </a:solidFill>
        <a:ln w="44450">
          <a:noFill/>
        </a:ln>
      </dgm:spPr>
    </dgm:pt>
    <dgm:pt modelId="{1A86758C-C041-0F4D-A25B-FB9C722AC2AD}" type="pres">
      <dgm:prSet presAssocID="{C923992A-97B4-8049-84B2-82C2259AA3A8}" presName="textBox5b" presStyleLbl="revTx" presStyleIdx="1" presStyleCnt="5" custScaleX="59094" custLinFactNeighborX="-2197" custLinFactNeighborY="22985">
        <dgm:presLayoutVars>
          <dgm:bulletEnabled val="1"/>
        </dgm:presLayoutVars>
      </dgm:prSet>
      <dgm:spPr/>
    </dgm:pt>
    <dgm:pt modelId="{AE38781F-1245-314F-A2A7-7808D7913122}" type="pres">
      <dgm:prSet presAssocID="{5932B003-842A-3440-9035-118573563760}" presName="bullet5c" presStyleLbl="node1" presStyleIdx="2" presStyleCnt="5" custScaleX="123044" custScaleY="123044" custLinFactNeighborX="36754" custLinFactNeighborY="73040"/>
      <dgm:spPr>
        <a:solidFill>
          <a:schemeClr val="accent1"/>
        </a:solidFill>
        <a:ln>
          <a:noFill/>
        </a:ln>
      </dgm:spPr>
    </dgm:pt>
    <dgm:pt modelId="{1141B981-06D8-0C4F-944E-C72847F5828C}" type="pres">
      <dgm:prSet presAssocID="{5932B003-842A-3440-9035-118573563760}" presName="textBox5c" presStyleLbl="revTx" presStyleIdx="2" presStyleCnt="5" custScaleX="55353" custScaleY="48437" custLinFactNeighborX="-10098" custLinFactNeighborY="1017">
        <dgm:presLayoutVars>
          <dgm:bulletEnabled val="1"/>
        </dgm:presLayoutVars>
      </dgm:prSet>
      <dgm:spPr/>
    </dgm:pt>
    <dgm:pt modelId="{C3F7C8B6-83B6-924C-A9E8-1C6F11A6C596}" type="pres">
      <dgm:prSet presAssocID="{3AB453E1-7E11-324F-8ADD-C21D85D58F70}" presName="bullet5d" presStyleLbl="node1" presStyleIdx="3" presStyleCnt="5" custScaleX="113045" custScaleY="113045" custLinFactNeighborX="-9540" custLinFactNeighborY="71292"/>
      <dgm:spPr>
        <a:solidFill>
          <a:schemeClr val="accent1"/>
        </a:solidFill>
        <a:ln>
          <a:noFill/>
        </a:ln>
      </dgm:spPr>
    </dgm:pt>
    <dgm:pt modelId="{9F2371FD-25CC-7141-8E2F-C6D8F45216E4}" type="pres">
      <dgm:prSet presAssocID="{3AB453E1-7E11-324F-8ADD-C21D85D58F70}" presName="textBox5d" presStyleLbl="revTx" presStyleIdx="3" presStyleCnt="5" custScaleX="52714" custScaleY="56286" custLinFactNeighborX="-26304" custLinFactNeighborY="5485">
        <dgm:presLayoutVars>
          <dgm:bulletEnabled val="1"/>
        </dgm:presLayoutVars>
      </dgm:prSet>
      <dgm:spPr/>
    </dgm:pt>
    <dgm:pt modelId="{83686E02-39D3-D945-8E0F-9B70A7EB22F6}" type="pres">
      <dgm:prSet presAssocID="{61D8DE0D-7C4D-8548-AFE9-69CEA39A0F8D}" presName="bullet5e" presStyleLbl="node1" presStyleIdx="4" presStyleCnt="5" custScaleX="111610" custScaleY="111610" custLinFactNeighborX="-49651" custLinFactNeighborY="57919"/>
      <dgm:spPr>
        <a:solidFill>
          <a:schemeClr val="accent1"/>
        </a:solidFill>
        <a:ln>
          <a:noFill/>
        </a:ln>
      </dgm:spPr>
    </dgm:pt>
    <dgm:pt modelId="{684ABDFF-EA08-D247-A99B-A07246CE2874}" type="pres">
      <dgm:prSet presAssocID="{61D8DE0D-7C4D-8548-AFE9-69CEA39A0F8D}" presName="textBox5e" presStyleLbl="revTx" presStyleIdx="4" presStyleCnt="5" custScaleX="48472" custScaleY="46674" custLinFactNeighborX="-53116" custLinFactNeighborY="-58">
        <dgm:presLayoutVars>
          <dgm:bulletEnabled val="1"/>
        </dgm:presLayoutVars>
      </dgm:prSet>
      <dgm:spPr/>
    </dgm:pt>
  </dgm:ptLst>
  <dgm:cxnLst>
    <dgm:cxn modelId="{5EEBE004-81B9-2941-9F57-A80408A30469}" type="presOf" srcId="{61D8DE0D-7C4D-8548-AFE9-69CEA39A0F8D}" destId="{684ABDFF-EA08-D247-A99B-A07246CE2874}" srcOrd="0" destOrd="0" presId="urn:microsoft.com/office/officeart/2005/8/layout/arrow2"/>
    <dgm:cxn modelId="{BE72C20B-F6EC-A04B-B28B-A3E2A3C77DCC}" srcId="{1BF17110-96F8-5A43-8C8C-AD2765B822FA}" destId="{61D8DE0D-7C4D-8548-AFE9-69CEA39A0F8D}" srcOrd="4" destOrd="0" parTransId="{985EC973-E999-F84B-B9AC-EF81966F6FA3}" sibTransId="{0DE5124F-971A-B342-8B2F-5D3981FED5ED}"/>
    <dgm:cxn modelId="{95ED7228-8D74-C74E-9AC6-748B3C2A7861}" type="presOf" srcId="{C923992A-97B4-8049-84B2-82C2259AA3A8}" destId="{1A86758C-C041-0F4D-A25B-FB9C722AC2AD}" srcOrd="0" destOrd="0" presId="urn:microsoft.com/office/officeart/2005/8/layout/arrow2"/>
    <dgm:cxn modelId="{542BBE2F-EAD7-9245-8F23-2235C496F9D0}" type="presOf" srcId="{5932B003-842A-3440-9035-118573563760}" destId="{1141B981-06D8-0C4F-944E-C72847F5828C}" srcOrd="0" destOrd="0" presId="urn:microsoft.com/office/officeart/2005/8/layout/arrow2"/>
    <dgm:cxn modelId="{BF3FA833-6ABC-6245-8AD2-3CB46FA9F6B4}" type="presOf" srcId="{1BF17110-96F8-5A43-8C8C-AD2765B822FA}" destId="{43289565-5389-9541-BD53-DEBE315974B9}" srcOrd="0" destOrd="0" presId="urn:microsoft.com/office/officeart/2005/8/layout/arrow2"/>
    <dgm:cxn modelId="{8A5F563A-16F7-D745-B8A4-E6A95EF4A732}" srcId="{1BF17110-96F8-5A43-8C8C-AD2765B822FA}" destId="{D55413BC-E99F-D04A-96CE-4E800B79CE70}" srcOrd="0" destOrd="0" parTransId="{B5F86436-DD03-F54D-A144-8D2D82E84CE9}" sibTransId="{E3EF1AEC-8EEF-DD46-B12F-554BDFA5F613}"/>
    <dgm:cxn modelId="{8A54FF51-A4F2-4346-AB6D-41E55DFF3C83}" type="presOf" srcId="{3AB453E1-7E11-324F-8ADD-C21D85D58F70}" destId="{9F2371FD-25CC-7141-8E2F-C6D8F45216E4}" srcOrd="0" destOrd="0" presId="urn:microsoft.com/office/officeart/2005/8/layout/arrow2"/>
    <dgm:cxn modelId="{8332AC53-3F7D-1A48-98F6-B7AC73A2AF18}" srcId="{1BF17110-96F8-5A43-8C8C-AD2765B822FA}" destId="{3AB453E1-7E11-324F-8ADD-C21D85D58F70}" srcOrd="3" destOrd="0" parTransId="{C603500B-45B2-F447-9F90-69C996E35745}" sibTransId="{38A48B96-9716-C447-BD61-E11C50DB4BE1}"/>
    <dgm:cxn modelId="{24C6CF58-10E3-1D45-8C99-76F4F7635279}" srcId="{1BF17110-96F8-5A43-8C8C-AD2765B822FA}" destId="{5932B003-842A-3440-9035-118573563760}" srcOrd="2" destOrd="0" parTransId="{87A4BA21-E00F-054C-82D3-262894F2A5FA}" sibTransId="{BA12CCDB-C0F7-2D44-9C4B-1D27A4A161D7}"/>
    <dgm:cxn modelId="{2F73B05C-9A1A-D541-A9C4-5379523B132F}" type="presOf" srcId="{D55413BC-E99F-D04A-96CE-4E800B79CE70}" destId="{5FC4CD77-6B65-394B-8D58-409EB6C81745}" srcOrd="0" destOrd="0" presId="urn:microsoft.com/office/officeart/2005/8/layout/arrow2"/>
    <dgm:cxn modelId="{9F891FC2-A3F8-B741-ACBF-22A60073A050}" srcId="{1BF17110-96F8-5A43-8C8C-AD2765B822FA}" destId="{C923992A-97B4-8049-84B2-82C2259AA3A8}" srcOrd="1" destOrd="0" parTransId="{4DEF462F-E379-B944-8641-D6F4B6BCF7E3}" sibTransId="{59515185-886F-BF48-AED9-26EF89236597}"/>
    <dgm:cxn modelId="{6528BFA7-C491-C448-8188-D1D564558E81}" type="presParOf" srcId="{43289565-5389-9541-BD53-DEBE315974B9}" destId="{41B8D7FC-B8EA-F241-8BBA-562E88DA4710}" srcOrd="0" destOrd="0" presId="urn:microsoft.com/office/officeart/2005/8/layout/arrow2"/>
    <dgm:cxn modelId="{DE6487A7-B20B-5F41-B530-798F0BD76E7B}" type="presParOf" srcId="{43289565-5389-9541-BD53-DEBE315974B9}" destId="{E995D998-F734-5744-89C9-9858AADF03C4}" srcOrd="1" destOrd="0" presId="urn:microsoft.com/office/officeart/2005/8/layout/arrow2"/>
    <dgm:cxn modelId="{A5FE9534-BB02-6F48-9DBE-583E686C2207}" type="presParOf" srcId="{E995D998-F734-5744-89C9-9858AADF03C4}" destId="{139D8566-C351-B544-BCF7-8807483C0D6C}" srcOrd="0" destOrd="0" presId="urn:microsoft.com/office/officeart/2005/8/layout/arrow2"/>
    <dgm:cxn modelId="{FF766499-B599-4741-9538-B90866BA8C15}" type="presParOf" srcId="{E995D998-F734-5744-89C9-9858AADF03C4}" destId="{5FC4CD77-6B65-394B-8D58-409EB6C81745}" srcOrd="1" destOrd="0" presId="urn:microsoft.com/office/officeart/2005/8/layout/arrow2"/>
    <dgm:cxn modelId="{5B32439F-AEFF-1F4E-BE53-58E54B228396}" type="presParOf" srcId="{E995D998-F734-5744-89C9-9858AADF03C4}" destId="{53603C2D-7FAD-C148-9777-41ED09DE0C89}" srcOrd="2" destOrd="0" presId="urn:microsoft.com/office/officeart/2005/8/layout/arrow2"/>
    <dgm:cxn modelId="{0CDDCC4E-58E5-0643-A393-87A1AE956941}" type="presParOf" srcId="{E995D998-F734-5744-89C9-9858AADF03C4}" destId="{1A86758C-C041-0F4D-A25B-FB9C722AC2AD}" srcOrd="3" destOrd="0" presId="urn:microsoft.com/office/officeart/2005/8/layout/arrow2"/>
    <dgm:cxn modelId="{9CB97DD1-15E0-4046-B70B-94C34FC00039}" type="presParOf" srcId="{E995D998-F734-5744-89C9-9858AADF03C4}" destId="{AE38781F-1245-314F-A2A7-7808D7913122}" srcOrd="4" destOrd="0" presId="urn:microsoft.com/office/officeart/2005/8/layout/arrow2"/>
    <dgm:cxn modelId="{E559F073-EDAC-5644-BCFA-BBDF779ED32E}" type="presParOf" srcId="{E995D998-F734-5744-89C9-9858AADF03C4}" destId="{1141B981-06D8-0C4F-944E-C72847F5828C}" srcOrd="5" destOrd="0" presId="urn:microsoft.com/office/officeart/2005/8/layout/arrow2"/>
    <dgm:cxn modelId="{F74F5C8D-F8E3-5249-950F-341874CBC640}" type="presParOf" srcId="{E995D998-F734-5744-89C9-9858AADF03C4}" destId="{C3F7C8B6-83B6-924C-A9E8-1C6F11A6C596}" srcOrd="6" destOrd="0" presId="urn:microsoft.com/office/officeart/2005/8/layout/arrow2"/>
    <dgm:cxn modelId="{32C3025C-0ED2-E240-922D-ED2696CA9EAD}" type="presParOf" srcId="{E995D998-F734-5744-89C9-9858AADF03C4}" destId="{9F2371FD-25CC-7141-8E2F-C6D8F45216E4}" srcOrd="7" destOrd="0" presId="urn:microsoft.com/office/officeart/2005/8/layout/arrow2"/>
    <dgm:cxn modelId="{BB14AFB5-3D1C-2740-9550-CB7FE24D69C2}" type="presParOf" srcId="{E995D998-F734-5744-89C9-9858AADF03C4}" destId="{83686E02-39D3-D945-8E0F-9B70A7EB22F6}" srcOrd="8" destOrd="0" presId="urn:microsoft.com/office/officeart/2005/8/layout/arrow2"/>
    <dgm:cxn modelId="{AC906FDE-3D87-8748-AAD8-77D6CCAAED26}" type="presParOf" srcId="{E995D998-F734-5744-89C9-9858AADF03C4}" destId="{684ABDFF-EA08-D247-A99B-A07246CE287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8D7FC-B8EA-F241-8BBA-562E88DA4710}">
      <dsp:nvSpPr>
        <dsp:cNvPr id="0" name=""/>
        <dsp:cNvSpPr/>
      </dsp:nvSpPr>
      <dsp:spPr>
        <a:xfrm>
          <a:off x="0" y="1917881"/>
          <a:ext cx="13630332" cy="8849833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100000">
              <a:srgbClr val="438BF9"/>
            </a:gs>
            <a:gs pos="0">
              <a:schemeClr val="accent2"/>
            </a:gs>
          </a:gsLst>
          <a:lin ang="1800000" scaled="0"/>
        </a:gradFill>
        <a:ln w="101600" cmpd="sng"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8566-C351-B544-BCF7-8807483C0D6C}">
      <dsp:nvSpPr>
        <dsp:cNvPr id="0" name=""/>
        <dsp:cNvSpPr/>
      </dsp:nvSpPr>
      <dsp:spPr>
        <a:xfrm>
          <a:off x="1691886" y="8380450"/>
          <a:ext cx="410468" cy="410465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CD77-6B65-394B-8D58-409EB6C81745}">
      <dsp:nvSpPr>
        <dsp:cNvPr id="0" name=""/>
        <dsp:cNvSpPr/>
      </dsp:nvSpPr>
      <dsp:spPr>
        <a:xfrm>
          <a:off x="1875422" y="9152305"/>
          <a:ext cx="1281988" cy="20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ts val="6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1875422" y="9152305"/>
        <a:ext cx="1281988" cy="2027511"/>
      </dsp:txXfrm>
    </dsp:sp>
    <dsp:sp modelId="{53603C2D-7FAD-C148-9777-41ED09DE0C89}">
      <dsp:nvSpPr>
        <dsp:cNvPr id="0" name=""/>
        <dsp:cNvSpPr/>
      </dsp:nvSpPr>
      <dsp:spPr>
        <a:xfrm>
          <a:off x="3459574" y="6826470"/>
          <a:ext cx="617432" cy="617432"/>
        </a:xfrm>
        <a:prstGeom prst="ellipse">
          <a:avLst/>
        </a:prstGeom>
        <a:solidFill>
          <a:schemeClr val="accent1"/>
        </a:solidFill>
        <a:ln w="444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758C-C041-0F4D-A25B-FB9C722AC2AD}">
      <dsp:nvSpPr>
        <dsp:cNvPr id="0" name=""/>
        <dsp:cNvSpPr/>
      </dsp:nvSpPr>
      <dsp:spPr>
        <a:xfrm>
          <a:off x="3697976" y="7759562"/>
          <a:ext cx="1337081" cy="3569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3697976" y="7759562"/>
        <a:ext cx="1337081" cy="3569443"/>
      </dsp:txXfrm>
    </dsp:sp>
    <dsp:sp modelId="{AE38781F-1245-314F-A2A7-7808D7913122}">
      <dsp:nvSpPr>
        <dsp:cNvPr id="0" name=""/>
        <dsp:cNvSpPr/>
      </dsp:nvSpPr>
      <dsp:spPr>
        <a:xfrm>
          <a:off x="5385499" y="5796271"/>
          <a:ext cx="805022" cy="80502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B981-06D8-0C4F-944E-C72847F5828C}">
      <dsp:nvSpPr>
        <dsp:cNvPr id="0" name=""/>
        <dsp:cNvSpPr/>
      </dsp:nvSpPr>
      <dsp:spPr>
        <a:xfrm>
          <a:off x="5869155" y="7003934"/>
          <a:ext cx="1456145" cy="231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5869155" y="7003934"/>
        <a:ext cx="1456145" cy="2318996"/>
      </dsp:txXfrm>
    </dsp:sp>
    <dsp:sp modelId="{C3F7C8B6-83B6-924C-A9E8-1C6F11A6C596}">
      <dsp:nvSpPr>
        <dsp:cNvPr id="0" name=""/>
        <dsp:cNvSpPr/>
      </dsp:nvSpPr>
      <dsp:spPr>
        <a:xfrm>
          <a:off x="7619917" y="4925681"/>
          <a:ext cx="955321" cy="955321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71FD-25CC-7141-8E2F-C6D8F45216E4}">
      <dsp:nvSpPr>
        <dsp:cNvPr id="0" name=""/>
        <dsp:cNvSpPr/>
      </dsp:nvSpPr>
      <dsp:spPr>
        <a:xfrm>
          <a:off x="8105658" y="6361466"/>
          <a:ext cx="1437018" cy="32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8105658" y="6361466"/>
        <a:ext cx="1437018" cy="3212636"/>
      </dsp:txXfrm>
    </dsp:sp>
    <dsp:sp modelId="{83686E02-39D3-D945-8E0F-9B70A7EB22F6}">
      <dsp:nvSpPr>
        <dsp:cNvPr id="0" name=""/>
        <dsp:cNvSpPr/>
      </dsp:nvSpPr>
      <dsp:spPr>
        <a:xfrm>
          <a:off x="9768719" y="4261379"/>
          <a:ext cx="1201812" cy="120181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ABDFF-EA08-D247-A99B-A07246CE2874}">
      <dsp:nvSpPr>
        <dsp:cNvPr id="0" name=""/>
        <dsp:cNvSpPr/>
      </dsp:nvSpPr>
      <dsp:spPr>
        <a:xfrm>
          <a:off x="10158631" y="5906736"/>
          <a:ext cx="1321378" cy="29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</a:t>
          </a:r>
          <a:r>
            <a:rPr lang="ru-RU" sz="1600" kern="1200" dirty="0">
              <a:latin typeface="Tinkoff Sans" panose="02000506050000020004" pitchFamily="2" charset="0"/>
            </a:rPr>
            <a:t>ункта</a:t>
          </a:r>
        </a:p>
      </dsp:txBody>
      <dsp:txXfrm>
        <a:off x="10158631" y="5906736"/>
        <a:ext cx="1321378" cy="292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15.04.2022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самостоятельное выполнение задачи было легким читайте инструкцию</a:t>
            </a:r>
            <a:r>
              <a:rPr lang="en-US" dirty="0"/>
              <a:t>, </a:t>
            </a:r>
            <a:r>
              <a:rPr lang="ru-RU" dirty="0"/>
              <a:t>а также комментарии под слайдами</a:t>
            </a:r>
            <a:r>
              <a:rPr lang="en-US"/>
              <a:t>.</a:t>
            </a:r>
            <a:endParaRPr lang="ru-RU" dirty="0"/>
          </a:p>
          <a:p>
            <a:r>
              <a:rPr lang="ru-RU" dirty="0"/>
              <a:t>Удачи в работе!</a:t>
            </a:r>
          </a:p>
        </p:txBody>
      </p:sp>
    </p:spTree>
    <p:extLst>
      <p:ext uri="{BB962C8B-B14F-4D97-AF65-F5344CB8AC3E}">
        <p14:creationId xmlns:p14="http://schemas.microsoft.com/office/powerpoint/2010/main" val="77925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 </a:t>
            </a:r>
            <a:r>
              <a:rPr lang="ru-RU" dirty="0"/>
              <a:t>и обосновать причину</a:t>
            </a:r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</p:txBody>
      </p:sp>
    </p:spTree>
    <p:extLst>
      <p:ext uri="{BB962C8B-B14F-4D97-AF65-F5344CB8AC3E}">
        <p14:creationId xmlns:p14="http://schemas.microsoft.com/office/powerpoint/2010/main" val="3029543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27079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6026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40746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1224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0073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</p:txBody>
      </p:sp>
    </p:spTree>
    <p:extLst>
      <p:ext uri="{BB962C8B-B14F-4D97-AF65-F5344CB8AC3E}">
        <p14:creationId xmlns:p14="http://schemas.microsoft.com/office/powerpoint/2010/main" val="19335732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431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</p:txBody>
      </p:sp>
    </p:spTree>
    <p:extLst>
      <p:ext uri="{BB962C8B-B14F-4D97-AF65-F5344CB8AC3E}">
        <p14:creationId xmlns:p14="http://schemas.microsoft.com/office/powerpoint/2010/main" val="9747939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2143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2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№1</a:t>
            </a:r>
          </a:p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199468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798159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842409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3748559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400" dirty="0"/>
              <a:t>Разбиение функционала происходит на основании сущностей приложения</a:t>
            </a:r>
          </a:p>
          <a:p>
            <a:r>
              <a:rPr lang="ru-RU" sz="1400" dirty="0"/>
              <a:t> внутри директории содержат все необходимое для работы с сущностью (</a:t>
            </a:r>
            <a:r>
              <a:rPr lang="ru-RU" sz="1400" dirty="0" err="1"/>
              <a:t>модель,схемы</a:t>
            </a:r>
            <a:r>
              <a:rPr lang="ru-RU" sz="1400" dirty="0"/>
              <a:t>, контроллеры)</a:t>
            </a:r>
          </a:p>
          <a:p>
            <a:endParaRPr lang="ru-RU" sz="1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развитием приложения добавляется бизнес-логика, добавляются новые модули, растет кодовая база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62600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332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4284943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414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</p:txBody>
      </p:sp>
    </p:spTree>
    <p:extLst>
      <p:ext uri="{BB962C8B-B14F-4D97-AF65-F5344CB8AC3E}">
        <p14:creationId xmlns:p14="http://schemas.microsoft.com/office/powerpoint/2010/main" val="1807793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Основные цвета</a:t>
            </a:r>
            <a:r>
              <a:rPr lang="en-US" dirty="0"/>
              <a:t>. 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назначить цвет?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587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2742141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26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258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2117110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734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79386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310114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970212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2183485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678675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Дополнительные цвета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Цвета которые мы использует только в графиках/таблицах/диаграммах</a:t>
            </a:r>
          </a:p>
        </p:txBody>
      </p:sp>
    </p:spTree>
    <p:extLst>
      <p:ext uri="{BB962C8B-B14F-4D97-AF65-F5344CB8AC3E}">
        <p14:creationId xmlns:p14="http://schemas.microsoft.com/office/powerpoint/2010/main" val="1595213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390249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745904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03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31895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969740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842867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161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915833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58213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624744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</p:txBody>
      </p:sp>
    </p:spTree>
    <p:extLst>
      <p:ext uri="{BB962C8B-B14F-4D97-AF65-F5344CB8AC3E}">
        <p14:creationId xmlns:p14="http://schemas.microsoft.com/office/powerpoint/2010/main" val="23288173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9905691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0876476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7287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52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иконками для описания чего-то положительного и </a:t>
            </a:r>
            <a:r>
              <a:rPr lang="ru-RU" dirty="0" err="1"/>
              <a:t>отрицаельного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4679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944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739214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99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813009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279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402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15638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741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454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Отбивочный</a:t>
            </a:r>
            <a:r>
              <a:rPr lang="ru-RU" dirty="0"/>
              <a:t> слайд для разных </a:t>
            </a:r>
            <a:r>
              <a:rPr lang="ru-RU" dirty="0" err="1"/>
              <a:t>подтем</a:t>
            </a:r>
            <a:r>
              <a:rPr lang="ru-RU" dirty="0"/>
              <a:t>/глав внутри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698149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6902270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251423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Используйте </a:t>
            </a:r>
            <a:r>
              <a:rPr lang="en-US" sz="1200" dirty="0"/>
              <a:t>3D</a:t>
            </a:r>
            <a:r>
              <a:rPr lang="ru-RU" sz="1200" dirty="0"/>
              <a:t> для титульного слайда (пример титульного слайда с картинкой)</a:t>
            </a:r>
            <a:r>
              <a:rPr lang="en-US" sz="1200" dirty="0"/>
              <a:t>, </a:t>
            </a:r>
          </a:p>
          <a:p>
            <a:r>
              <a:rPr lang="ru-RU" sz="1200" dirty="0"/>
              <a:t>а также для внутренних слайдов если вам необходимо по смыслу вставить картинку</a:t>
            </a:r>
            <a:r>
              <a:rPr lang="en-US" sz="1200" dirty="0"/>
              <a:t>.</a:t>
            </a:r>
            <a:endParaRPr lang="ru-RU" sz="1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9172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742246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1344000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168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9909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6903219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3698996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143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8293088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504445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221762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Используйте </a:t>
            </a:r>
            <a:r>
              <a:rPr lang="en-US" sz="1200" dirty="0"/>
              <a:t>3D</a:t>
            </a:r>
            <a:r>
              <a:rPr lang="ru-RU" sz="1200" dirty="0"/>
              <a:t> для титульного слайда (пример титульного слайда с картинкой)</a:t>
            </a:r>
            <a:r>
              <a:rPr lang="en-US" sz="1200" dirty="0"/>
              <a:t>, </a:t>
            </a:r>
          </a:p>
          <a:p>
            <a:r>
              <a:rPr lang="ru-RU" sz="1200" dirty="0"/>
              <a:t>а также для внутренних слайдов если вам необходимо по смыслу вставить картинку</a:t>
            </a:r>
            <a:r>
              <a:rPr lang="en-US" sz="1200" dirty="0"/>
              <a:t>.</a:t>
            </a:r>
            <a:endParaRPr lang="ru-RU" sz="1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9054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63354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684530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7688525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2123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r>
              <a:rPr lang="ru-RU" dirty="0"/>
              <a:t> (используем для презентации сотрудников</a:t>
            </a:r>
            <a:r>
              <a:rPr lang="en-US" dirty="0"/>
              <a:t>,</a:t>
            </a:r>
            <a:r>
              <a:rPr lang="ru-RU" dirty="0"/>
              <a:t> в центре фото сотрудника слева его образование</a:t>
            </a:r>
            <a:r>
              <a:rPr lang="en-US" dirty="0"/>
              <a:t>,</a:t>
            </a:r>
            <a:r>
              <a:rPr lang="ru-RU" dirty="0"/>
              <a:t>справа его карьера)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09659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1480496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8890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3255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3369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2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4158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212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0057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4969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2847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457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7108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252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7822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1391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3773403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8573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043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воронкой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55146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воронкой</a:t>
            </a:r>
          </a:p>
        </p:txBody>
      </p:sp>
    </p:spTree>
    <p:extLst>
      <p:ext uri="{BB962C8B-B14F-4D97-AF65-F5344CB8AC3E}">
        <p14:creationId xmlns:p14="http://schemas.microsoft.com/office/powerpoint/2010/main" val="38796795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4261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(данный пример собран не в шаблоне</a:t>
            </a:r>
            <a:r>
              <a:rPr lang="en-US" dirty="0"/>
              <a:t>, </a:t>
            </a:r>
            <a:r>
              <a:rPr lang="ru-RU" dirty="0"/>
              <a:t>поэтому изменения происходят путем копирования/перемещения и введения данных вручную)</a:t>
            </a:r>
          </a:p>
        </p:txBody>
      </p:sp>
    </p:spTree>
    <p:extLst>
      <p:ext uri="{BB962C8B-B14F-4D97-AF65-F5344CB8AC3E}">
        <p14:creationId xmlns:p14="http://schemas.microsoft.com/office/powerpoint/2010/main" val="23996160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6344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0169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367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3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С заголовок в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3"/>
          <p:cNvSpPr/>
          <p:nvPr/>
        </p:nvSpPr>
        <p:spPr>
          <a:xfrm>
            <a:off x="0" y="0"/>
            <a:ext cx="4390196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8AB672-FF2B-624E-A1A8-A78E071D62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71" y="325660"/>
            <a:ext cx="3620453" cy="2680435"/>
          </a:xfrm>
          <a:prstGeom prst="rect">
            <a:avLst/>
          </a:prstGeom>
        </p:spPr>
      </p:pic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A9EFA73E-F811-1E44-940D-0BEAF2C0FE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2">
            <a:extLst>
              <a:ext uri="{FF2B5EF4-FFF2-40B4-BE49-F238E27FC236}">
                <a16:creationId xmlns:a16="http://schemas.microsoft.com/office/drawing/2014/main" id="{DBCF73DB-A9D4-DB41-9A74-1423F1864E2E}"/>
              </a:ext>
            </a:extLst>
          </p:cNvPr>
          <p:cNvSpPr/>
          <p:nvPr userDrawn="1"/>
        </p:nvSpPr>
        <p:spPr>
          <a:xfrm>
            <a:off x="4" y="1"/>
            <a:ext cx="19810237" cy="2094984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 anchor="ctr"/>
          <a:lstStyle/>
          <a:p>
            <a:pPr marL="0" indent="0" algn="ctr">
              <a:buFont typeface="Wingdings" pitchFamily="2" charset="2"/>
              <a:buNone/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5AFF98D8-E5C6-B74A-AF3F-0AE336120A0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26646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/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9" name="Прямоугольник 5"/>
          <p:cNvSpPr/>
          <p:nvPr/>
        </p:nvSpPr>
        <p:spPr>
          <a:xfrm>
            <a:off x="4" y="1"/>
            <a:ext cx="19810237" cy="2094984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 anchor="ctr"/>
          <a:lstStyle/>
          <a:p>
            <a:pPr marL="0" indent="0" algn="ctr">
              <a:buFont typeface="Wingdings" pitchFamily="2" charset="2"/>
              <a:buNone/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/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/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1" name="Прямоугольник 11"/>
          <p:cNvSpPr/>
          <p:nvPr/>
        </p:nvSpPr>
        <p:spPr>
          <a:xfrm>
            <a:off x="4" y="1"/>
            <a:ext cx="19810237" cy="2094984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 anchor="ctr"/>
          <a:lstStyle/>
          <a:p>
            <a:pPr marL="0" indent="0" algn="ctr">
              <a:buFontTx/>
              <a:buNone/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 flipV="1">
            <a:off x="0" y="3715533"/>
            <a:ext cx="19799300" cy="7444593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 2"/>
          <p:cNvSpPr/>
          <p:nvPr/>
        </p:nvSpPr>
        <p:spPr>
          <a:xfrm>
            <a:off x="7" y="0"/>
            <a:ext cx="6661193" cy="1115968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pPr marL="0" indent="0">
              <a:buFont typeface="Wingdings" pitchFamily="2" charset="2"/>
              <a:buNone/>
            </a:pPr>
            <a:endParaRPr sz="806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61F4E648-3CD8-6F41-A846-4D8E1305133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усеченным и одним скругленным углом 5">
            <a:extLst>
              <a:ext uri="{FF2B5EF4-FFF2-40B4-BE49-F238E27FC236}">
                <a16:creationId xmlns:a16="http://schemas.microsoft.com/office/drawing/2014/main" id="{776461C0-4E2E-D94E-BCF2-9CD5AACEC868}"/>
              </a:ext>
            </a:extLst>
          </p:cNvPr>
          <p:cNvSpPr/>
          <p:nvPr userDrawn="1"/>
        </p:nvSpPr>
        <p:spPr>
          <a:xfrm>
            <a:off x="7324749" y="5536226"/>
            <a:ext cx="12474558" cy="5623902"/>
          </a:xfrm>
          <a:prstGeom prst="snipRoundRect">
            <a:avLst>
              <a:gd name="adj1" fmla="val 40200"/>
              <a:gd name="adj2" fmla="val 0"/>
            </a:avLst>
          </a:prstGeom>
          <a:gradFill>
            <a:gsLst>
              <a:gs pos="79000">
                <a:schemeClr val="accent1"/>
              </a:gs>
              <a:gs pos="34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3800000" scaled="0"/>
          </a:gra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7" name="Прямоугольник с одним усеченным и одним скругленным углом 6">
            <a:extLst>
              <a:ext uri="{FF2B5EF4-FFF2-40B4-BE49-F238E27FC236}">
                <a16:creationId xmlns:a16="http://schemas.microsoft.com/office/drawing/2014/main" id="{403418F9-D51F-1E44-A598-84CFA66E3880}"/>
              </a:ext>
            </a:extLst>
          </p:cNvPr>
          <p:cNvSpPr/>
          <p:nvPr userDrawn="1"/>
        </p:nvSpPr>
        <p:spPr>
          <a:xfrm>
            <a:off x="899974" y="4509148"/>
            <a:ext cx="18899330" cy="6650985"/>
          </a:xfrm>
          <a:prstGeom prst="snipRoundRect">
            <a:avLst>
              <a:gd name="adj1" fmla="val 31914"/>
              <a:gd name="adj2" fmla="val 0"/>
            </a:avLst>
          </a:prstGeom>
          <a:solidFill>
            <a:schemeClr val="accent5">
              <a:lumMod val="20000"/>
              <a:lumOff val="80000"/>
              <a:alpha val="47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object 2"/>
          <p:cNvSpPr/>
          <p:nvPr/>
        </p:nvSpPr>
        <p:spPr>
          <a:xfrm>
            <a:off x="0" y="-15031"/>
            <a:ext cx="19786802" cy="591113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9544348-D1C4-844F-839F-D80189AD6A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97F62430-87E5-5E45-AAEF-A7971AFA37E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00026681-DBC4-B94F-8B17-66B22C41FEB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7EF80B79-50C4-E646-B136-B4409889FB0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7387120-4151-9542-A8D2-BB14F9ED6A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rgbClr val="282828"/>
                </a:solidFill>
              </a:defRPr>
            </a:lvl1pPr>
            <a:lvl2pPr marL="1009451" marR="185196" indent="-266648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rgbClr val="282828"/>
                </a:solidFill>
              </a:defRPr>
            </a:lvl2pPr>
            <a:lvl3pPr marL="1800740" marR="185196" indent="-315127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rgbClr val="282828"/>
                </a:solidFill>
              </a:defRPr>
            </a:lvl3pPr>
            <a:lvl4pPr marL="2587011" marR="185196" indent="-358595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rgbClr val="282828"/>
                </a:solidFill>
              </a:defRPr>
            </a:lvl4pPr>
            <a:lvl5pPr marL="3329815" marR="185196" indent="-358595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rgbClr val="282828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10" name="object 2"/>
          <p:cNvSpPr/>
          <p:nvPr/>
        </p:nvSpPr>
        <p:spPr>
          <a:xfrm>
            <a:off x="7" y="-6608"/>
            <a:ext cx="6661193" cy="11166289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51">
                <a:solidFill>
                  <a:srgbClr val="282828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1985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CE9932EC-3CE4-8C45-8802-A8CD531320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object 7"/>
          <p:cNvSpPr/>
          <p:nvPr/>
        </p:nvSpPr>
        <p:spPr>
          <a:xfrm>
            <a:off x="8643159" y="1860944"/>
            <a:ext cx="187244" cy="187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2" name="object 19"/>
          <p:cNvSpPr/>
          <p:nvPr/>
        </p:nvSpPr>
        <p:spPr>
          <a:xfrm>
            <a:off x="8670465" y="5932990"/>
            <a:ext cx="503676" cy="50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0"/>
                </a:moveTo>
                <a:lnTo>
                  <a:pt x="2400" y="0"/>
                </a:lnTo>
                <a:lnTo>
                  <a:pt x="1466" y="189"/>
                </a:lnTo>
                <a:lnTo>
                  <a:pt x="703" y="703"/>
                </a:lnTo>
                <a:lnTo>
                  <a:pt x="189" y="1466"/>
                </a:lnTo>
                <a:lnTo>
                  <a:pt x="0" y="2400"/>
                </a:lnTo>
                <a:lnTo>
                  <a:pt x="0" y="19200"/>
                </a:lnTo>
                <a:lnTo>
                  <a:pt x="189" y="20134"/>
                </a:lnTo>
                <a:lnTo>
                  <a:pt x="703" y="20897"/>
                </a:lnTo>
                <a:lnTo>
                  <a:pt x="1466" y="21411"/>
                </a:lnTo>
                <a:lnTo>
                  <a:pt x="2400" y="21600"/>
                </a:lnTo>
                <a:lnTo>
                  <a:pt x="19200" y="21600"/>
                </a:lnTo>
                <a:lnTo>
                  <a:pt x="20134" y="21411"/>
                </a:lnTo>
                <a:lnTo>
                  <a:pt x="20897" y="20897"/>
                </a:lnTo>
                <a:lnTo>
                  <a:pt x="21411" y="20134"/>
                </a:lnTo>
                <a:lnTo>
                  <a:pt x="21600" y="19200"/>
                </a:lnTo>
                <a:lnTo>
                  <a:pt x="21600" y="2400"/>
                </a:lnTo>
                <a:lnTo>
                  <a:pt x="21411" y="1466"/>
                </a:lnTo>
                <a:lnTo>
                  <a:pt x="20897" y="703"/>
                </a:lnTo>
                <a:lnTo>
                  <a:pt x="20134" y="189"/>
                </a:lnTo>
                <a:lnTo>
                  <a:pt x="19200" y="0"/>
                </a:lnTo>
                <a:close/>
              </a:path>
            </a:pathLst>
          </a:custGeom>
          <a:ln w="30294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34" name="object 2"/>
          <p:cNvSpPr/>
          <p:nvPr/>
        </p:nvSpPr>
        <p:spPr>
          <a:xfrm>
            <a:off x="7" y="-6608"/>
            <a:ext cx="6661193" cy="11166289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8284F037-58B7-F94F-BE81-E80CD7FE6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с одним усеченным и одним скругленным углом 6">
            <a:extLst>
              <a:ext uri="{FF2B5EF4-FFF2-40B4-BE49-F238E27FC236}">
                <a16:creationId xmlns:a16="http://schemas.microsoft.com/office/drawing/2014/main" id="{BC999D12-2D48-4643-A2D0-E4EF8DA02760}"/>
              </a:ext>
            </a:extLst>
          </p:cNvPr>
          <p:cNvSpPr/>
          <p:nvPr userDrawn="1"/>
        </p:nvSpPr>
        <p:spPr>
          <a:xfrm>
            <a:off x="13212018" y="0"/>
            <a:ext cx="6587282" cy="11160125"/>
          </a:xfrm>
          <a:prstGeom prst="snipRoundRect">
            <a:avLst>
              <a:gd name="adj1" fmla="val 16667"/>
              <a:gd name="adj2" fmla="val 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F551DA82-367C-2444-A2CF-ED86E24BF9CA}"/>
              </a:ext>
            </a:extLst>
          </p:cNvPr>
          <p:cNvSpPr/>
          <p:nvPr userDrawn="1"/>
        </p:nvSpPr>
        <p:spPr>
          <a:xfrm>
            <a:off x="6756400" y="4758267"/>
            <a:ext cx="6451600" cy="6401858"/>
          </a:xfrm>
          <a:prstGeom prst="snipRoundRect">
            <a:avLst>
              <a:gd name="adj1" fmla="val 16667"/>
              <a:gd name="adj2" fmla="val 0"/>
            </a:avLst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F5ED9BA2-C790-F947-8E80-9CD42C88490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4718877"/>
            <a:ext cx="19786802" cy="6441252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EF443810-E74B-7447-8E3B-E46D76E3CC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0800000" flipH="1" flipV="1">
            <a:off x="11552320" y="934625"/>
            <a:ext cx="8246980" cy="10225501"/>
          </a:xfrm>
          <a:prstGeom prst="snipRoundRect">
            <a:avLst>
              <a:gd name="adj1" fmla="val 19687"/>
              <a:gd name="adj2" fmla="val 0"/>
            </a:avLst>
          </a:prstGeom>
          <a:solidFill>
            <a:schemeClr val="accent4"/>
          </a:solidFill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826641"/>
            <a:ext cx="19786802" cy="5333486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6375716"/>
            <a:ext cx="19786802" cy="478440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14"/>
            </a:lvl1pPr>
            <a:lvl2pPr marL="1257056" indent="-514249">
              <a:buFontTx/>
              <a:defRPr sz="5314"/>
            </a:lvl2pPr>
            <a:lvl3pPr marL="2093359" indent="-607751">
              <a:buFontTx/>
              <a:defRPr sz="5314"/>
            </a:lvl3pPr>
            <a:lvl4pPr marL="2919991" indent="-691577">
              <a:buFontTx/>
              <a:defRPr sz="5314"/>
            </a:lvl4pPr>
            <a:lvl5pPr marL="3662797" indent="-691577">
              <a:buFontTx/>
              <a:defRPr sz="5314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2340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2532084" y="3184195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15" name="Номер слайда">
            <a:extLst>
              <a:ext uri="{FF2B5EF4-FFF2-40B4-BE49-F238E27FC236}">
                <a16:creationId xmlns:a16="http://schemas.microsoft.com/office/drawing/2014/main" id="{F007A6B3-F35E-8744-8C61-EE467F6367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11329639" y="2135795"/>
            <a:ext cx="8480603" cy="9036295"/>
          </a:xfrm>
          <a:prstGeom prst="line">
            <a:avLst/>
          </a:prstGeom>
          <a:ln w="25130">
            <a:solidFill>
              <a:srgbClr val="282828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7" name="object 6"/>
          <p:cNvSpPr/>
          <p:nvPr/>
        </p:nvSpPr>
        <p:spPr>
          <a:xfrm>
            <a:off x="12690940" y="9410295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8" name="object 8"/>
          <p:cNvSpPr/>
          <p:nvPr/>
        </p:nvSpPr>
        <p:spPr>
          <a:xfrm>
            <a:off x="15080547" y="679242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9" name="object 10"/>
          <p:cNvSpPr/>
          <p:nvPr/>
        </p:nvSpPr>
        <p:spPr>
          <a:xfrm>
            <a:off x="17544446" y="4174543"/>
            <a:ext cx="371443" cy="372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close/>
              </a:path>
            </a:pathLst>
          </a:custGeom>
          <a:ln w="25130">
            <a:solidFill>
              <a:srgbClr val="282828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5BD7CCE3-86D8-EE4A-82CC-68A0EF1D5C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object 2"/>
          <p:cNvSpPr/>
          <p:nvPr/>
        </p:nvSpPr>
        <p:spPr>
          <a:xfrm>
            <a:off x="7" y="-6608"/>
            <a:ext cx="6661193" cy="11166289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4FEE05F4-E6A3-6243-8350-E2020C5313E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8" y="4708044"/>
            <a:ext cx="7739292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6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1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60DE71C9-44D0-8941-82E1-7104B11FB9AD}"/>
              </a:ext>
            </a:extLst>
          </p:cNvPr>
          <p:cNvGrpSpPr/>
          <p:nvPr userDrawn="1"/>
        </p:nvGrpSpPr>
        <p:grpSpPr>
          <a:xfrm>
            <a:off x="5939210" y="1913434"/>
            <a:ext cx="3822493" cy="7549543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39703D4-EF41-7340-971F-798BF23569E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3A11BD5-1AA6-2946-A57F-76F15223FD84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5622D3FF-E183-4C48-AA77-CDE527F37150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6495962-0300-8D44-8120-6DAE56E8030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5A9755D-A2A9-8D4A-8434-807FB1E6E522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598C9DA-D1D0-5940-8E93-372C5A4F1E1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28BFCF46-5976-DB4A-A235-BA6CFD64AC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38915" y="2128138"/>
            <a:ext cx="3231237" cy="7091614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821027" y="765545"/>
            <a:ext cx="3741972" cy="5273748"/>
          </a:xfrm>
          <a:prstGeom prst="round2Diag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708044"/>
            <a:ext cx="1115196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1587527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87230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37" name="Graphic 5">
            <a:extLst>
              <a:ext uri="{FF2B5EF4-FFF2-40B4-BE49-F238E27FC236}">
                <a16:creationId xmlns:a16="http://schemas.microsoft.com/office/drawing/2014/main" id="{608CFD34-C571-634A-8D5E-7978C813CA25}"/>
              </a:ext>
            </a:extLst>
          </p:cNvPr>
          <p:cNvGrpSpPr/>
          <p:nvPr userDrawn="1"/>
        </p:nvGrpSpPr>
        <p:grpSpPr>
          <a:xfrm>
            <a:off x="5567499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2CC78115-0E56-2443-8AB3-8A8DD1CDC527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C8FC4BC-7212-714A-9CB1-EF28C5AEDD86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6EE4C5A-C756-0E41-9803-4907B0F20E6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B103BA7-22B5-9045-AEDC-49D4465304A9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011E477D-6439-2A49-A7C3-D50A15FCD45E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4409C18-C69A-8342-9040-4E3BD518B758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1480BF8D-13B4-464D-8FBF-F2101B67B6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7202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45" name="Graphic 5">
            <a:extLst>
              <a:ext uri="{FF2B5EF4-FFF2-40B4-BE49-F238E27FC236}">
                <a16:creationId xmlns:a16="http://schemas.microsoft.com/office/drawing/2014/main" id="{EC077E28-2921-8F48-8FB5-C9F411B883D5}"/>
              </a:ext>
            </a:extLst>
          </p:cNvPr>
          <p:cNvGrpSpPr/>
          <p:nvPr userDrawn="1"/>
        </p:nvGrpSpPr>
        <p:grpSpPr>
          <a:xfrm>
            <a:off x="9539610" y="1913434"/>
            <a:ext cx="3727128" cy="7361195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C198F3B8-907B-284F-A807-5FE9A68D7126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55F67D80-6AAB-2D41-87E7-1A97D2888B1C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8" name="Freeform 18">
              <a:extLst>
                <a:ext uri="{FF2B5EF4-FFF2-40B4-BE49-F238E27FC236}">
                  <a16:creationId xmlns:a16="http://schemas.microsoft.com/office/drawing/2014/main" id="{01CB9F0D-15BD-1A40-9BD2-CC93F8D89D5F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335274F2-7C7D-7A45-808F-95406A9655A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0B6BAFBE-58CD-9240-9B56-DF9C7A0080B4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21">
              <a:extLst>
                <a:ext uri="{FF2B5EF4-FFF2-40B4-BE49-F238E27FC236}">
                  <a16:creationId xmlns:a16="http://schemas.microsoft.com/office/drawing/2014/main" id="{5BC24DB0-0132-4942-B77A-0F5BE7EB0336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52" name="Picture Placeholder 16">
            <a:extLst>
              <a:ext uri="{FF2B5EF4-FFF2-40B4-BE49-F238E27FC236}">
                <a16:creationId xmlns:a16="http://schemas.microsoft.com/office/drawing/2014/main" id="{4F019807-AB58-204A-B243-85A7B0212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39313" y="2128137"/>
            <a:ext cx="3158299" cy="6934220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противолежащими углами 1">
            <a:extLst>
              <a:ext uri="{FF2B5EF4-FFF2-40B4-BE49-F238E27FC236}">
                <a16:creationId xmlns:a16="http://schemas.microsoft.com/office/drawing/2014/main" id="{B6FC054D-7E3C-D24E-B6F5-EF9672E07986}"/>
              </a:ext>
            </a:extLst>
          </p:cNvPr>
          <p:cNvSpPr/>
          <p:nvPr userDrawn="1"/>
        </p:nvSpPr>
        <p:spPr>
          <a:xfrm>
            <a:off x="0" y="765545"/>
            <a:ext cx="3741972" cy="5273748"/>
          </a:xfrm>
          <a:prstGeom prst="round2Diag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25FB7B4-92BD-7A4E-A19A-F239AF4433E8}"/>
              </a:ext>
            </a:extLst>
          </p:cNvPr>
          <p:cNvSpPr/>
          <p:nvPr userDrawn="1"/>
        </p:nvSpPr>
        <p:spPr>
          <a:xfrm>
            <a:off x="2662007" y="4512111"/>
            <a:ext cx="17137293" cy="3622841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6" name="Graphic 5">
            <a:extLst>
              <a:ext uri="{FF2B5EF4-FFF2-40B4-BE49-F238E27FC236}">
                <a16:creationId xmlns:a16="http://schemas.microsoft.com/office/drawing/2014/main" id="{45126055-3236-E44F-BD41-B5C0A1D94284}"/>
              </a:ext>
            </a:extLst>
          </p:cNvPr>
          <p:cNvGrpSpPr/>
          <p:nvPr userDrawn="1"/>
        </p:nvGrpSpPr>
        <p:grpSpPr>
          <a:xfrm>
            <a:off x="689456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738391-3832-534B-B690-AEBD7EDBFB81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E280F17-640E-C244-A280-D8B00F32CF62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C9DF88B-6F98-BB4F-B2DB-282997C5402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4B4BCF-6D7B-B54C-813D-F666D363D103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748607D-1EB3-C046-8B12-CC949143A0D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58A2137-5933-3448-9386-7EBB012B99EF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91BA5CB7-20BD-4844-9C7E-558DF8C3C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9160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E53DB2BF-A523-4343-89B9-C7251057B8DA}"/>
              </a:ext>
            </a:extLst>
          </p:cNvPr>
          <p:cNvGrpSpPr/>
          <p:nvPr userDrawn="1"/>
        </p:nvGrpSpPr>
        <p:grpSpPr>
          <a:xfrm>
            <a:off x="4427042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8BE869C9-05AA-EC4E-9115-AFD0E74CE0C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3A003E79-D619-0140-AF46-BE91EE5FEA6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AE7B58DB-C84A-8741-9C12-119D7D342D39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Freeform 19">
              <a:extLst>
                <a:ext uri="{FF2B5EF4-FFF2-40B4-BE49-F238E27FC236}">
                  <a16:creationId xmlns:a16="http://schemas.microsoft.com/office/drawing/2014/main" id="{7D5F310B-55BB-CF4A-86A5-056DB690145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2" name="Freeform 20">
              <a:extLst>
                <a:ext uri="{FF2B5EF4-FFF2-40B4-BE49-F238E27FC236}">
                  <a16:creationId xmlns:a16="http://schemas.microsoft.com/office/drawing/2014/main" id="{BC92B989-A04D-6945-9EB3-A637B2656E2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D4478C1-AF92-0B4A-8F6D-32619E70FFF3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84" name="Picture Placeholder 16">
            <a:extLst>
              <a:ext uri="{FF2B5EF4-FFF2-40B4-BE49-F238E27FC236}">
                <a16:creationId xmlns:a16="http://schemas.microsoft.com/office/drawing/2014/main" id="{43396D61-61F6-A242-97B0-EFF5FB00C1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6746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85" name="Graphic 5">
            <a:extLst>
              <a:ext uri="{FF2B5EF4-FFF2-40B4-BE49-F238E27FC236}">
                <a16:creationId xmlns:a16="http://schemas.microsoft.com/office/drawing/2014/main" id="{B053FE0D-A0AE-1744-8ECD-9B1D5CEA18F9}"/>
              </a:ext>
            </a:extLst>
          </p:cNvPr>
          <p:cNvGrpSpPr/>
          <p:nvPr userDrawn="1"/>
        </p:nvGrpSpPr>
        <p:grpSpPr>
          <a:xfrm>
            <a:off x="8099450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6807293-2201-DC4F-9371-1EE8B437495B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69D8433F-60B8-3C4E-A756-A81BC97093AE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A8B871F0-1AD8-A342-93D0-603337F57A57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0B5446D-B6CE-E444-ACE0-6228863825B2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1FD390EA-A779-8C44-9A7B-F79CF29FF15D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9A9A9C46-1632-B34C-9D64-07D9B7840CBE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2" name="Picture Placeholder 16">
            <a:extLst>
              <a:ext uri="{FF2B5EF4-FFF2-40B4-BE49-F238E27FC236}">
                <a16:creationId xmlns:a16="http://schemas.microsoft.com/office/drawing/2014/main" id="{73C8D624-E537-954E-89C6-FC775A7AA0C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99154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93" name="Graphic 5">
            <a:extLst>
              <a:ext uri="{FF2B5EF4-FFF2-40B4-BE49-F238E27FC236}">
                <a16:creationId xmlns:a16="http://schemas.microsoft.com/office/drawing/2014/main" id="{9C25491D-EC2E-EA4B-BA09-CE8219E940DC}"/>
              </a:ext>
            </a:extLst>
          </p:cNvPr>
          <p:cNvGrpSpPr/>
          <p:nvPr userDrawn="1"/>
        </p:nvGrpSpPr>
        <p:grpSpPr>
          <a:xfrm>
            <a:off x="11771858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3B3073BE-7997-1544-A44A-059565EF66A5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A36A9C5D-87E0-4946-A905-81A3F2CEC188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42217A25-FFA2-F34D-8663-E2534173B39D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350BC35-0E39-454C-817F-F3D419386FCC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D858ED27-6B33-E34B-9AE4-A0ED5C7237B8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909A5472-D99B-AA42-AB31-B179CA2F2BC1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0" name="Picture Placeholder 16">
            <a:extLst>
              <a:ext uri="{FF2B5EF4-FFF2-40B4-BE49-F238E27FC236}">
                <a16:creationId xmlns:a16="http://schemas.microsoft.com/office/drawing/2014/main" id="{235A94CF-001B-F841-81FD-A1812A3D0B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71562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101" name="Graphic 5">
            <a:extLst>
              <a:ext uri="{FF2B5EF4-FFF2-40B4-BE49-F238E27FC236}">
                <a16:creationId xmlns:a16="http://schemas.microsoft.com/office/drawing/2014/main" id="{7D11EB52-EF4D-6F4B-B316-C0EA0A53557B}"/>
              </a:ext>
            </a:extLst>
          </p:cNvPr>
          <p:cNvGrpSpPr/>
          <p:nvPr userDrawn="1"/>
        </p:nvGrpSpPr>
        <p:grpSpPr>
          <a:xfrm>
            <a:off x="15516274" y="2191031"/>
            <a:ext cx="3561777" cy="7034622"/>
            <a:chOff x="2438381" y="1835148"/>
            <a:chExt cx="1617310" cy="3187699"/>
          </a:xfrm>
          <a:solidFill>
            <a:schemeClr val="accent1"/>
          </a:solidFill>
          <a:effectLst/>
        </p:grpSpPr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35753AF1-DC8D-154C-8E8E-F1080463BC42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2177D9E-1AFC-F34F-8A0A-5655898D36CF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solidFill>
              <a:srgbClr val="F2F4F3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A80A7628-2249-824C-A012-843D1419B81A}"/>
                </a:ext>
              </a:extLst>
            </p:cNvPr>
            <p:cNvSpPr/>
            <p:nvPr/>
          </p:nvSpPr>
          <p:spPr>
            <a:xfrm>
              <a:off x="4012524" y="2571269"/>
              <a:ext cx="43167" cy="369582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DCDCD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A183F456-5202-EC44-9A3B-4CF82A2C8E48}"/>
                </a:ext>
              </a:extLst>
            </p:cNvPr>
            <p:cNvSpPr/>
            <p:nvPr/>
          </p:nvSpPr>
          <p:spPr>
            <a:xfrm>
              <a:off x="2439889" y="2484583"/>
              <a:ext cx="58632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47DED5BE-9831-1049-AE3F-8B4F8863D750}"/>
                </a:ext>
              </a:extLst>
            </p:cNvPr>
            <p:cNvSpPr/>
            <p:nvPr/>
          </p:nvSpPr>
          <p:spPr>
            <a:xfrm>
              <a:off x="2438381" y="2773760"/>
              <a:ext cx="58633" cy="242836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F8E5C70E-E208-A149-9196-0C4B7BA378DD}"/>
                </a:ext>
              </a:extLst>
            </p:cNvPr>
            <p:cNvSpPr/>
            <p:nvPr/>
          </p:nvSpPr>
          <p:spPr>
            <a:xfrm>
              <a:off x="2444566" y="2251929"/>
              <a:ext cx="46299" cy="139116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CECEC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08" name="Picture Placeholder 16">
            <a:extLst>
              <a:ext uri="{FF2B5EF4-FFF2-40B4-BE49-F238E27FC236}">
                <a16:creationId xmlns:a16="http://schemas.microsoft.com/office/drawing/2014/main" id="{92C78EAA-A493-E742-8BD5-79A7FC20CC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15978" y="2405733"/>
            <a:ext cx="3018183" cy="6626589"/>
          </a:xfrm>
          <a:custGeom>
            <a:avLst/>
            <a:gdLst>
              <a:gd name="connsiteX0" fmla="*/ 193840 w 1862153"/>
              <a:gd name="connsiteY0" fmla="*/ 1 h 4078448"/>
              <a:gd name="connsiteX1" fmla="*/ 364806 w 1862153"/>
              <a:gd name="connsiteY1" fmla="*/ 1 h 4078448"/>
              <a:gd name="connsiteX2" fmla="*/ 400481 w 1862153"/>
              <a:gd name="connsiteY2" fmla="*/ 35764 h 4078448"/>
              <a:gd name="connsiteX3" fmla="*/ 400473 w 1862153"/>
              <a:gd name="connsiteY3" fmla="*/ 36550 h 4078448"/>
              <a:gd name="connsiteX4" fmla="*/ 513417 w 1862153"/>
              <a:gd name="connsiteY4" fmla="*/ 148918 h 4078448"/>
              <a:gd name="connsiteX5" fmla="*/ 1353388 w 1862153"/>
              <a:gd name="connsiteY5" fmla="*/ 148918 h 4078448"/>
              <a:gd name="connsiteX6" fmla="*/ 1465816 w 1862153"/>
              <a:gd name="connsiteY6" fmla="*/ 36550 h 4078448"/>
              <a:gd name="connsiteX7" fmla="*/ 1501483 w 1862153"/>
              <a:gd name="connsiteY7" fmla="*/ 650 h 4078448"/>
              <a:gd name="connsiteX8" fmla="*/ 1669476 w 1862153"/>
              <a:gd name="connsiteY8" fmla="*/ 650 h 4078448"/>
              <a:gd name="connsiteX9" fmla="*/ 1862153 w 1862153"/>
              <a:gd name="connsiteY9" fmla="*/ 193762 h 4078448"/>
              <a:gd name="connsiteX10" fmla="*/ 1862153 w 1862153"/>
              <a:gd name="connsiteY10" fmla="*/ 3884039 h 4078448"/>
              <a:gd name="connsiteX11" fmla="*/ 1668313 w 1862153"/>
              <a:gd name="connsiteY11" fmla="*/ 4078448 h 4078448"/>
              <a:gd name="connsiteX12" fmla="*/ 193193 w 1862153"/>
              <a:gd name="connsiteY12" fmla="*/ 4078448 h 4078448"/>
              <a:gd name="connsiteX13" fmla="*/ 0 w 1862153"/>
              <a:gd name="connsiteY13" fmla="*/ 3884039 h 4078448"/>
              <a:gd name="connsiteX14" fmla="*/ 0 w 1862153"/>
              <a:gd name="connsiteY14" fmla="*/ 193762 h 4078448"/>
              <a:gd name="connsiteX15" fmla="*/ 193840 w 1862153"/>
              <a:gd name="connsiteY15" fmla="*/ 1 h 40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62153" h="4078448">
                <a:moveTo>
                  <a:pt x="193840" y="1"/>
                </a:moveTo>
                <a:lnTo>
                  <a:pt x="364806" y="1"/>
                </a:lnTo>
                <a:cubicBezTo>
                  <a:pt x="384504" y="-3"/>
                  <a:pt x="400477" y="16008"/>
                  <a:pt x="400481" y="35764"/>
                </a:cubicBezTo>
                <a:cubicBezTo>
                  <a:pt x="400481" y="36026"/>
                  <a:pt x="400478" y="36288"/>
                  <a:pt x="400473" y="36550"/>
                </a:cubicBezTo>
                <a:cubicBezTo>
                  <a:pt x="400828" y="98815"/>
                  <a:pt x="451333" y="149063"/>
                  <a:pt x="513417" y="148918"/>
                </a:cubicBezTo>
                <a:lnTo>
                  <a:pt x="1353388" y="148918"/>
                </a:lnTo>
                <a:cubicBezTo>
                  <a:pt x="1415270" y="148778"/>
                  <a:pt x="1465460" y="98614"/>
                  <a:pt x="1465816" y="36550"/>
                </a:cubicBezTo>
                <a:cubicBezTo>
                  <a:pt x="1465816" y="16773"/>
                  <a:pt x="1481763" y="720"/>
                  <a:pt x="1501483" y="650"/>
                </a:cubicBezTo>
                <a:lnTo>
                  <a:pt x="1669476" y="650"/>
                </a:lnTo>
                <a:cubicBezTo>
                  <a:pt x="1775575" y="1286"/>
                  <a:pt x="1861448" y="87353"/>
                  <a:pt x="1862153" y="193762"/>
                </a:cubicBezTo>
                <a:lnTo>
                  <a:pt x="1862153" y="3884039"/>
                </a:lnTo>
                <a:cubicBezTo>
                  <a:pt x="1862153" y="3991408"/>
                  <a:pt x="1775367" y="4078448"/>
                  <a:pt x="1668313" y="4078448"/>
                </a:cubicBezTo>
                <a:lnTo>
                  <a:pt x="193193" y="4078448"/>
                </a:lnTo>
                <a:cubicBezTo>
                  <a:pt x="86391" y="4078090"/>
                  <a:pt x="0" y="3991155"/>
                  <a:pt x="0" y="3884039"/>
                </a:cubicBezTo>
                <a:lnTo>
                  <a:pt x="0" y="193762"/>
                </a:lnTo>
                <a:cubicBezTo>
                  <a:pt x="356" y="86647"/>
                  <a:pt x="87037" y="1"/>
                  <a:pt x="193840" y="1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object 3"/>
          <p:cNvSpPr/>
          <p:nvPr/>
        </p:nvSpPr>
        <p:spPr>
          <a:xfrm>
            <a:off x="4583565" y="-6613"/>
            <a:ext cx="15352254" cy="11166738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2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61697" y="4167873"/>
            <a:ext cx="11037111" cy="1809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</a:lvl1pPr>
            <a:lvl2pPr>
              <a:buFontTx/>
            </a:lvl2pPr>
            <a:lvl3pPr>
              <a:buFontTx/>
            </a:lvl3pPr>
            <a:lvl4pPr>
              <a:buFontTx/>
            </a:lvl4pPr>
            <a:lvl5pPr>
              <a:buFontTx/>
            </a:lvl5pPr>
          </a:lstStyle>
          <a:p>
            <a:r>
              <a:t>Текст на отбивочном слайде вашей 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D5F175-8DB1-BB49-A008-E0B0E4F160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152" y="325660"/>
            <a:ext cx="3605753" cy="268043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227DDAA9-9EBC-9C40-A221-F645C7ED51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922"/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922"/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  <a:lvl2pPr marL="1076113" indent="-333310">
              <a:buFontTx/>
              <a:defRPr sz="3445"/>
            </a:lvl2pPr>
            <a:lvl3pPr marL="1879520" indent="-393913">
              <a:buFontTx/>
              <a:defRPr sz="3445"/>
            </a:lvl3pPr>
            <a:lvl4pPr marL="2676657" indent="-448243">
              <a:buFontTx/>
              <a:defRPr sz="3445"/>
            </a:lvl4pPr>
            <a:lvl5pPr marL="3419465" indent="-448245">
              <a:buFontTx/>
              <a:defRPr sz="3445"/>
            </a:lvl5pPr>
          </a:lstStyle>
          <a:p>
            <a:r>
              <a:t>Развитие форм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669"/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127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445"/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54"/>
              </a:lnSpc>
              <a:buSzTx/>
              <a:buFontTx/>
              <a:buNone/>
              <a:defRPr sz="2262" spc="-97">
                <a:solidFill>
                  <a:srgbClr val="5C5D5E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9" name="Номер слайда">
            <a:extLst>
              <a:ext uri="{FF2B5EF4-FFF2-40B4-BE49-F238E27FC236}">
                <a16:creationId xmlns:a16="http://schemas.microsoft.com/office/drawing/2014/main" id="{060BDB25-94A3-804F-BB47-2AFFDAD659E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Пользовательский макет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94D9FE40-1A26-CC4C-B5DF-DDC9E08249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99814" y="0"/>
            <a:ext cx="7451299" cy="11160125"/>
          </a:xfrm>
          <a:prstGeom prst="snipRoundRect">
            <a:avLst>
              <a:gd name="adj1" fmla="val 19565"/>
              <a:gd name="adj2" fmla="val 0"/>
            </a:avLst>
          </a:prstGeom>
          <a:solidFill>
            <a:srgbClr val="F9F9F9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715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694020" y="6550658"/>
            <a:ext cx="4194225" cy="188683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3138" defTabSz="449939">
              <a:lnSpc>
                <a:spcPct val="119300"/>
              </a:lnSpc>
              <a:spcBef>
                <a:spcPts val="0"/>
              </a:spcBef>
              <a:buSzTx/>
              <a:buFontTx/>
              <a:buNone/>
              <a:defRPr sz="2262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обеспечение  нашей деятельности</a:t>
            </a:r>
          </a:p>
        </p:txBody>
      </p:sp>
      <p:sp>
        <p:nvSpPr>
          <p:cNvPr id="716" name="Текст 29"/>
          <p:cNvSpPr>
            <a:spLocks noGrp="1"/>
          </p:cNvSpPr>
          <p:nvPr>
            <p:ph type="body" sz="quarter" idx="23" hasCustomPrompt="1"/>
          </p:nvPr>
        </p:nvSpPr>
        <p:spPr>
          <a:xfrm>
            <a:off x="13464106" y="4369027"/>
            <a:ext cx="5541344" cy="5588663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3138" defTabSz="449939">
              <a:lnSpc>
                <a:spcPct val="119300"/>
              </a:lnSpc>
              <a:spcBef>
                <a:spcPts val="0"/>
              </a:spcBef>
              <a:buSzTx/>
              <a:buFontTx/>
              <a:buNone/>
              <a:defRPr sz="2262" spc="-97">
                <a:solidFill>
                  <a:srgbClr val="282828"/>
                </a:solidFill>
              </a:defRPr>
            </a:lvl1pPr>
          </a:lstStyle>
          <a:p>
            <a:r>
              <a:t>Таким образом постоянное информационно-пропагандистское обеспечение  нашей деятельности играет важную роль в формировании позиций, занимаемых  участниками в отношении поставленных задач. Разнообразный и богатый опыт  рамки и место обучения кадров позволяет выполнять важные задания по  разработке позиций, занимаемых участниками в отношении поставленных задач.</a:t>
            </a:r>
          </a:p>
        </p:txBody>
      </p:sp>
      <p:sp>
        <p:nvSpPr>
          <p:cNvPr id="717" name="Текст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13532737" y="2511872"/>
            <a:ext cx="5225217" cy="769972"/>
          </a:xfrm>
          <a:prstGeom prst="rect">
            <a:avLst/>
          </a:prstGeom>
        </p:spPr>
        <p:txBody>
          <a:bodyPr>
            <a:noAutofit/>
          </a:bodyPr>
          <a:lstStyle>
            <a:lvl1pPr indent="12513">
              <a:lnSpc>
                <a:spcPct val="100000"/>
              </a:lnSpc>
              <a:defRPr sz="4822" spc="-65"/>
            </a:lvl1pPr>
          </a:lstStyle>
          <a:p>
            <a:r>
              <a:t>Текст заголовка</a:t>
            </a:r>
          </a:p>
        </p:txBody>
      </p:sp>
      <p:sp>
        <p:nvSpPr>
          <p:cNvPr id="718" name="Текст 13"/>
          <p:cNvSpPr>
            <a:spLocks noGrp="1"/>
          </p:cNvSpPr>
          <p:nvPr>
            <p:ph type="body" sz="quarter" idx="24" hasCustomPrompt="1"/>
          </p:nvPr>
        </p:nvSpPr>
        <p:spPr>
          <a:xfrm>
            <a:off x="13532334" y="3513380"/>
            <a:ext cx="5226379" cy="5260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426185">
              <a:spcBef>
                <a:spcPts val="1476"/>
              </a:spcBef>
              <a:buSzTx/>
              <a:buFontTx/>
              <a:buNone/>
              <a:defRPr sz="2834"/>
            </a:lvl1pPr>
          </a:lstStyle>
          <a:p>
            <a:r>
              <a:t>Имя  и фамилия спикера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5E85957B-7B3D-484A-BA2B-98F3A78CD6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50">
                <a:solidFill>
                  <a:srgbClr val="282828"/>
                </a:solidFill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657" spc="-50">
                <a:solidFill>
                  <a:srgbClr val="282828"/>
                </a:solidFill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ts val="3149"/>
              </a:lnSpc>
              <a:buSzTx/>
              <a:buFontTx/>
              <a:buNone/>
              <a:defRPr sz="2756"/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SzTx/>
              <a:buFontTx/>
              <a:buNone/>
              <a:defRPr sz="3542"/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905"/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8" name="Номер слайда">
            <a:extLst>
              <a:ext uri="{FF2B5EF4-FFF2-40B4-BE49-F238E27FC236}">
                <a16:creationId xmlns:a16="http://schemas.microsoft.com/office/drawing/2014/main" id="{04065BB7-E01B-0D4C-8A02-9771AA5A11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0794" y="598202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>
              <a:defRPr sz="4383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9965" y="2604029"/>
            <a:ext cx="17819370" cy="6076068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302E7345-ACC5-C244-BF16-2AB2C4A30EE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7074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63566" y="598202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>
              <a:defRPr sz="5809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endParaRPr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5E337DEB-3CF4-8C47-8D88-EA4520E015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92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3EA6E-2B43-084D-A39B-6FBBD0525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" y="11509"/>
            <a:ext cx="13601081" cy="11137106"/>
          </a:xfrm>
          <a:prstGeom prst="rect">
            <a:avLst/>
          </a:prstGeom>
        </p:spPr>
      </p:pic>
      <p:sp>
        <p:nvSpPr>
          <p:cNvPr id="6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4FEFC18F-C7F0-FB41-B65D-512999B8F2E0}"/>
              </a:ext>
            </a:extLst>
          </p:cNvPr>
          <p:cNvSpPr/>
          <p:nvPr userDrawn="1"/>
        </p:nvSpPr>
        <p:spPr>
          <a:xfrm rot="16200000">
            <a:off x="9099923" y="475036"/>
            <a:ext cx="11177208" cy="10221545"/>
          </a:xfrm>
          <a:custGeom>
            <a:avLst/>
            <a:gdLst>
              <a:gd name="connsiteX0" fmla="*/ 5295014 w 11160124"/>
              <a:gd name="connsiteY0" fmla="*/ 0 h 10590028"/>
              <a:gd name="connsiteX1" fmla="*/ 5865110 w 11160124"/>
              <a:gd name="connsiteY1" fmla="*/ 0 h 10590028"/>
              <a:gd name="connsiteX2" fmla="*/ 11160124 w 11160124"/>
              <a:gd name="connsiteY2" fmla="*/ 5295014 h 10590028"/>
              <a:gd name="connsiteX3" fmla="*/ 11160124 w 11160124"/>
              <a:gd name="connsiteY3" fmla="*/ 10590028 h 10590028"/>
              <a:gd name="connsiteX4" fmla="*/ 11160124 w 11160124"/>
              <a:gd name="connsiteY4" fmla="*/ 10590028 h 10590028"/>
              <a:gd name="connsiteX5" fmla="*/ 0 w 11160124"/>
              <a:gd name="connsiteY5" fmla="*/ 10590028 h 10590028"/>
              <a:gd name="connsiteX6" fmla="*/ 0 w 11160124"/>
              <a:gd name="connsiteY6" fmla="*/ 10590028 h 10590028"/>
              <a:gd name="connsiteX7" fmla="*/ 0 w 11160124"/>
              <a:gd name="connsiteY7" fmla="*/ 5295014 h 10590028"/>
              <a:gd name="connsiteX8" fmla="*/ 5295014 w 11160124"/>
              <a:gd name="connsiteY8" fmla="*/ 0 h 10590028"/>
              <a:gd name="connsiteX0" fmla="*/ 5295014 w 11160124"/>
              <a:gd name="connsiteY0" fmla="*/ 7761 h 10597789"/>
              <a:gd name="connsiteX1" fmla="*/ 5865110 w 11160124"/>
              <a:gd name="connsiteY1" fmla="*/ 7761 h 10597789"/>
              <a:gd name="connsiteX2" fmla="*/ 11160124 w 11160124"/>
              <a:gd name="connsiteY2" fmla="*/ 2644635 h 10597789"/>
              <a:gd name="connsiteX3" fmla="*/ 11160124 w 11160124"/>
              <a:gd name="connsiteY3" fmla="*/ 10597789 h 10597789"/>
              <a:gd name="connsiteX4" fmla="*/ 11160124 w 11160124"/>
              <a:gd name="connsiteY4" fmla="*/ 10597789 h 10597789"/>
              <a:gd name="connsiteX5" fmla="*/ 0 w 11160124"/>
              <a:gd name="connsiteY5" fmla="*/ 10597789 h 10597789"/>
              <a:gd name="connsiteX6" fmla="*/ 0 w 11160124"/>
              <a:gd name="connsiteY6" fmla="*/ 10597789 h 10597789"/>
              <a:gd name="connsiteX7" fmla="*/ 0 w 11160124"/>
              <a:gd name="connsiteY7" fmla="*/ 5302775 h 10597789"/>
              <a:gd name="connsiteX8" fmla="*/ 5295014 w 11160124"/>
              <a:gd name="connsiteY8" fmla="*/ 7761 h 10597789"/>
              <a:gd name="connsiteX0" fmla="*/ 5295014 w 11160124"/>
              <a:gd name="connsiteY0" fmla="*/ 0 h 10590028"/>
              <a:gd name="connsiteX1" fmla="*/ 5865110 w 11160124"/>
              <a:gd name="connsiteY1" fmla="*/ 0 h 10590028"/>
              <a:gd name="connsiteX2" fmla="*/ 11160124 w 11160124"/>
              <a:gd name="connsiteY2" fmla="*/ 2636874 h 10590028"/>
              <a:gd name="connsiteX3" fmla="*/ 11160124 w 11160124"/>
              <a:gd name="connsiteY3" fmla="*/ 10590028 h 10590028"/>
              <a:gd name="connsiteX4" fmla="*/ 11160124 w 11160124"/>
              <a:gd name="connsiteY4" fmla="*/ 10590028 h 10590028"/>
              <a:gd name="connsiteX5" fmla="*/ 0 w 11160124"/>
              <a:gd name="connsiteY5" fmla="*/ 10590028 h 10590028"/>
              <a:gd name="connsiteX6" fmla="*/ 0 w 11160124"/>
              <a:gd name="connsiteY6" fmla="*/ 10590028 h 10590028"/>
              <a:gd name="connsiteX7" fmla="*/ 0 w 11160124"/>
              <a:gd name="connsiteY7" fmla="*/ 5295014 h 10590028"/>
              <a:gd name="connsiteX8" fmla="*/ 5295014 w 11160124"/>
              <a:gd name="connsiteY8" fmla="*/ 0 h 10590028"/>
              <a:gd name="connsiteX0" fmla="*/ 5401339 w 11266449"/>
              <a:gd name="connsiteY0" fmla="*/ 1039 h 10591067"/>
              <a:gd name="connsiteX1" fmla="*/ 5971435 w 11266449"/>
              <a:gd name="connsiteY1" fmla="*/ 1039 h 10591067"/>
              <a:gd name="connsiteX2" fmla="*/ 11266449 w 11266449"/>
              <a:gd name="connsiteY2" fmla="*/ 2637913 h 10591067"/>
              <a:gd name="connsiteX3" fmla="*/ 11266449 w 11266449"/>
              <a:gd name="connsiteY3" fmla="*/ 10591067 h 10591067"/>
              <a:gd name="connsiteX4" fmla="*/ 11266449 w 11266449"/>
              <a:gd name="connsiteY4" fmla="*/ 10591067 h 10591067"/>
              <a:gd name="connsiteX5" fmla="*/ 106325 w 11266449"/>
              <a:gd name="connsiteY5" fmla="*/ 10591067 h 10591067"/>
              <a:gd name="connsiteX6" fmla="*/ 106325 w 11266449"/>
              <a:gd name="connsiteY6" fmla="*/ 10591067 h 10591067"/>
              <a:gd name="connsiteX7" fmla="*/ 0 w 11266449"/>
              <a:gd name="connsiteY7" fmla="*/ 2786769 h 10591067"/>
              <a:gd name="connsiteX8" fmla="*/ 5401339 w 11266449"/>
              <a:gd name="connsiteY8" fmla="*/ 1039 h 10591067"/>
              <a:gd name="connsiteX0" fmla="*/ 5401339 w 11266449"/>
              <a:gd name="connsiteY0" fmla="*/ 0 h 10590028"/>
              <a:gd name="connsiteX1" fmla="*/ 5971435 w 11266449"/>
              <a:gd name="connsiteY1" fmla="*/ 0 h 10590028"/>
              <a:gd name="connsiteX2" fmla="*/ 11266449 w 11266449"/>
              <a:gd name="connsiteY2" fmla="*/ 2636874 h 10590028"/>
              <a:gd name="connsiteX3" fmla="*/ 11266449 w 11266449"/>
              <a:gd name="connsiteY3" fmla="*/ 10590028 h 10590028"/>
              <a:gd name="connsiteX4" fmla="*/ 11266449 w 11266449"/>
              <a:gd name="connsiteY4" fmla="*/ 10590028 h 10590028"/>
              <a:gd name="connsiteX5" fmla="*/ 106325 w 11266449"/>
              <a:gd name="connsiteY5" fmla="*/ 10590028 h 10590028"/>
              <a:gd name="connsiteX6" fmla="*/ 106325 w 11266449"/>
              <a:gd name="connsiteY6" fmla="*/ 10590028 h 10590028"/>
              <a:gd name="connsiteX7" fmla="*/ 0 w 11266449"/>
              <a:gd name="connsiteY7" fmla="*/ 2785730 h 10590028"/>
              <a:gd name="connsiteX8" fmla="*/ 5401339 w 11266449"/>
              <a:gd name="connsiteY8" fmla="*/ 0 h 10590028"/>
              <a:gd name="connsiteX0" fmla="*/ 5337544 w 11202654"/>
              <a:gd name="connsiteY0" fmla="*/ 0 h 10590028"/>
              <a:gd name="connsiteX1" fmla="*/ 5907640 w 11202654"/>
              <a:gd name="connsiteY1" fmla="*/ 0 h 10590028"/>
              <a:gd name="connsiteX2" fmla="*/ 11202654 w 11202654"/>
              <a:gd name="connsiteY2" fmla="*/ 2636874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37544 w 11202654"/>
              <a:gd name="connsiteY8" fmla="*/ 0 h 10590028"/>
              <a:gd name="connsiteX0" fmla="*/ 5337544 w 11202654"/>
              <a:gd name="connsiteY0" fmla="*/ 0 h 10590028"/>
              <a:gd name="connsiteX1" fmla="*/ 5907640 w 11202654"/>
              <a:gd name="connsiteY1" fmla="*/ 0 h 10590028"/>
              <a:gd name="connsiteX2" fmla="*/ 11202654 w 11202654"/>
              <a:gd name="connsiteY2" fmla="*/ 2794036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37544 w 11202654"/>
              <a:gd name="connsiteY8" fmla="*/ 0 h 10590028"/>
              <a:gd name="connsiteX0" fmla="*/ 5308861 w 11202654"/>
              <a:gd name="connsiteY0" fmla="*/ 442912 h 10590028"/>
              <a:gd name="connsiteX1" fmla="*/ 5907640 w 11202654"/>
              <a:gd name="connsiteY1" fmla="*/ 0 h 10590028"/>
              <a:gd name="connsiteX2" fmla="*/ 11202654 w 11202654"/>
              <a:gd name="connsiteY2" fmla="*/ 2794036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08861 w 11202654"/>
              <a:gd name="connsiteY8" fmla="*/ 442912 h 10590028"/>
              <a:gd name="connsiteX0" fmla="*/ 5308861 w 11202654"/>
              <a:gd name="connsiteY0" fmla="*/ 42862 h 10189978"/>
              <a:gd name="connsiteX1" fmla="*/ 5921981 w 11202654"/>
              <a:gd name="connsiteY1" fmla="*/ 0 h 10189978"/>
              <a:gd name="connsiteX2" fmla="*/ 11202654 w 11202654"/>
              <a:gd name="connsiteY2" fmla="*/ 2393986 h 10189978"/>
              <a:gd name="connsiteX3" fmla="*/ 11202654 w 11202654"/>
              <a:gd name="connsiteY3" fmla="*/ 10189978 h 10189978"/>
              <a:gd name="connsiteX4" fmla="*/ 11202654 w 11202654"/>
              <a:gd name="connsiteY4" fmla="*/ 10189978 h 10189978"/>
              <a:gd name="connsiteX5" fmla="*/ 42530 w 11202654"/>
              <a:gd name="connsiteY5" fmla="*/ 10189978 h 10189978"/>
              <a:gd name="connsiteX6" fmla="*/ 42530 w 11202654"/>
              <a:gd name="connsiteY6" fmla="*/ 10189978 h 10189978"/>
              <a:gd name="connsiteX7" fmla="*/ 0 w 11202654"/>
              <a:gd name="connsiteY7" fmla="*/ 2364417 h 10189978"/>
              <a:gd name="connsiteX8" fmla="*/ 5308861 w 11202654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08261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08498 w 11216996"/>
              <a:gd name="connsiteY2" fmla="*/ 2274394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0 h 10147116"/>
              <a:gd name="connsiteX1" fmla="*/ 5944822 w 11216996"/>
              <a:gd name="connsiteY1" fmla="*/ 24871 h 10147116"/>
              <a:gd name="connsiteX2" fmla="*/ 11208498 w 11216996"/>
              <a:gd name="connsiteY2" fmla="*/ 2231532 h 10147116"/>
              <a:gd name="connsiteX3" fmla="*/ 11216996 w 11216996"/>
              <a:gd name="connsiteY3" fmla="*/ 10147116 h 10147116"/>
              <a:gd name="connsiteX4" fmla="*/ 11216996 w 11216996"/>
              <a:gd name="connsiteY4" fmla="*/ 10147116 h 10147116"/>
              <a:gd name="connsiteX5" fmla="*/ 56872 w 11216996"/>
              <a:gd name="connsiteY5" fmla="*/ 10147116 h 10147116"/>
              <a:gd name="connsiteX6" fmla="*/ 56872 w 11216996"/>
              <a:gd name="connsiteY6" fmla="*/ 10147116 h 10147116"/>
              <a:gd name="connsiteX7" fmla="*/ 0 w 11216996"/>
              <a:gd name="connsiteY7" fmla="*/ 2192968 h 10147116"/>
              <a:gd name="connsiteX8" fmla="*/ 5323203 w 11216996"/>
              <a:gd name="connsiteY8" fmla="*/ 0 h 10147116"/>
              <a:gd name="connsiteX0" fmla="*/ 5323203 w 11216996"/>
              <a:gd name="connsiteY0" fmla="*/ 0 h 10147116"/>
              <a:gd name="connsiteX1" fmla="*/ 5944822 w 11216996"/>
              <a:gd name="connsiteY1" fmla="*/ 24871 h 10147116"/>
              <a:gd name="connsiteX2" fmla="*/ 11208498 w 11216996"/>
              <a:gd name="connsiteY2" fmla="*/ 2231532 h 10147116"/>
              <a:gd name="connsiteX3" fmla="*/ 11216996 w 11216996"/>
              <a:gd name="connsiteY3" fmla="*/ 10147116 h 10147116"/>
              <a:gd name="connsiteX4" fmla="*/ 11216996 w 11216996"/>
              <a:gd name="connsiteY4" fmla="*/ 10147116 h 10147116"/>
              <a:gd name="connsiteX5" fmla="*/ 56872 w 11216996"/>
              <a:gd name="connsiteY5" fmla="*/ 10147116 h 10147116"/>
              <a:gd name="connsiteX6" fmla="*/ 56872 w 11216996"/>
              <a:gd name="connsiteY6" fmla="*/ 10147116 h 10147116"/>
              <a:gd name="connsiteX7" fmla="*/ 0 w 11216996"/>
              <a:gd name="connsiteY7" fmla="*/ 2192968 h 10147116"/>
              <a:gd name="connsiteX8" fmla="*/ 5323203 w 11216996"/>
              <a:gd name="connsiteY8" fmla="*/ 0 h 10147116"/>
              <a:gd name="connsiteX0" fmla="*/ 5323203 w 11216996"/>
              <a:gd name="connsiteY0" fmla="*/ 102719 h 10249835"/>
              <a:gd name="connsiteX1" fmla="*/ 5987514 w 11216996"/>
              <a:gd name="connsiteY1" fmla="*/ 0 h 10249835"/>
              <a:gd name="connsiteX2" fmla="*/ 11208498 w 11216996"/>
              <a:gd name="connsiteY2" fmla="*/ 2334251 h 10249835"/>
              <a:gd name="connsiteX3" fmla="*/ 11216996 w 11216996"/>
              <a:gd name="connsiteY3" fmla="*/ 10249835 h 10249835"/>
              <a:gd name="connsiteX4" fmla="*/ 11216996 w 11216996"/>
              <a:gd name="connsiteY4" fmla="*/ 10249835 h 10249835"/>
              <a:gd name="connsiteX5" fmla="*/ 56872 w 11216996"/>
              <a:gd name="connsiteY5" fmla="*/ 10249835 h 10249835"/>
              <a:gd name="connsiteX6" fmla="*/ 56872 w 11216996"/>
              <a:gd name="connsiteY6" fmla="*/ 10249835 h 10249835"/>
              <a:gd name="connsiteX7" fmla="*/ 0 w 11216996"/>
              <a:gd name="connsiteY7" fmla="*/ 2295687 h 10249835"/>
              <a:gd name="connsiteX8" fmla="*/ 5323203 w 11216996"/>
              <a:gd name="connsiteY8" fmla="*/ 102719 h 10249835"/>
              <a:gd name="connsiteX0" fmla="*/ 5707433 w 11216996"/>
              <a:gd name="connsiteY0" fmla="*/ 0 h 10264075"/>
              <a:gd name="connsiteX1" fmla="*/ 5987514 w 11216996"/>
              <a:gd name="connsiteY1" fmla="*/ 14240 h 10264075"/>
              <a:gd name="connsiteX2" fmla="*/ 11208498 w 11216996"/>
              <a:gd name="connsiteY2" fmla="*/ 2348491 h 10264075"/>
              <a:gd name="connsiteX3" fmla="*/ 11216996 w 11216996"/>
              <a:gd name="connsiteY3" fmla="*/ 10264075 h 10264075"/>
              <a:gd name="connsiteX4" fmla="*/ 11216996 w 11216996"/>
              <a:gd name="connsiteY4" fmla="*/ 10264075 h 10264075"/>
              <a:gd name="connsiteX5" fmla="*/ 56872 w 11216996"/>
              <a:gd name="connsiteY5" fmla="*/ 10264075 h 10264075"/>
              <a:gd name="connsiteX6" fmla="*/ 56872 w 11216996"/>
              <a:gd name="connsiteY6" fmla="*/ 10264075 h 10264075"/>
              <a:gd name="connsiteX7" fmla="*/ 0 w 11216996"/>
              <a:gd name="connsiteY7" fmla="*/ 2309927 h 10264075"/>
              <a:gd name="connsiteX8" fmla="*/ 5707433 w 11216996"/>
              <a:gd name="connsiteY8" fmla="*/ 0 h 10264075"/>
              <a:gd name="connsiteX0" fmla="*/ 5707433 w 11216996"/>
              <a:gd name="connsiteY0" fmla="*/ 28290 h 10249835"/>
              <a:gd name="connsiteX1" fmla="*/ 5987514 w 11216996"/>
              <a:gd name="connsiteY1" fmla="*/ 0 h 10249835"/>
              <a:gd name="connsiteX2" fmla="*/ 11208498 w 11216996"/>
              <a:gd name="connsiteY2" fmla="*/ 2334251 h 10249835"/>
              <a:gd name="connsiteX3" fmla="*/ 11216996 w 11216996"/>
              <a:gd name="connsiteY3" fmla="*/ 10249835 h 10249835"/>
              <a:gd name="connsiteX4" fmla="*/ 11216996 w 11216996"/>
              <a:gd name="connsiteY4" fmla="*/ 10249835 h 10249835"/>
              <a:gd name="connsiteX5" fmla="*/ 56872 w 11216996"/>
              <a:gd name="connsiteY5" fmla="*/ 10249835 h 10249835"/>
              <a:gd name="connsiteX6" fmla="*/ 56872 w 11216996"/>
              <a:gd name="connsiteY6" fmla="*/ 10249835 h 10249835"/>
              <a:gd name="connsiteX7" fmla="*/ 0 w 11216996"/>
              <a:gd name="connsiteY7" fmla="*/ 2295687 h 10249835"/>
              <a:gd name="connsiteX8" fmla="*/ 5707433 w 11216996"/>
              <a:gd name="connsiteY8" fmla="*/ 28290 h 10249835"/>
              <a:gd name="connsiteX0" fmla="*/ 5707433 w 11216996"/>
              <a:gd name="connsiteY0" fmla="*/ 0 h 10221545"/>
              <a:gd name="connsiteX1" fmla="*/ 5998186 w 11216996"/>
              <a:gd name="connsiteY1" fmla="*/ 14240 h 10221545"/>
              <a:gd name="connsiteX2" fmla="*/ 11208498 w 11216996"/>
              <a:gd name="connsiteY2" fmla="*/ 2305961 h 10221545"/>
              <a:gd name="connsiteX3" fmla="*/ 11216996 w 11216996"/>
              <a:gd name="connsiteY3" fmla="*/ 10221545 h 10221545"/>
              <a:gd name="connsiteX4" fmla="*/ 11216996 w 11216996"/>
              <a:gd name="connsiteY4" fmla="*/ 10221545 h 10221545"/>
              <a:gd name="connsiteX5" fmla="*/ 56872 w 11216996"/>
              <a:gd name="connsiteY5" fmla="*/ 10221545 h 10221545"/>
              <a:gd name="connsiteX6" fmla="*/ 56872 w 11216996"/>
              <a:gd name="connsiteY6" fmla="*/ 10221545 h 10221545"/>
              <a:gd name="connsiteX7" fmla="*/ 0 w 11216996"/>
              <a:gd name="connsiteY7" fmla="*/ 2267397 h 10221545"/>
              <a:gd name="connsiteX8" fmla="*/ 5707433 w 11216996"/>
              <a:gd name="connsiteY8" fmla="*/ 0 h 10221545"/>
              <a:gd name="connsiteX0" fmla="*/ 5707433 w 11216996"/>
              <a:gd name="connsiteY0" fmla="*/ 0 h 10221545"/>
              <a:gd name="connsiteX1" fmla="*/ 5998186 w 11216996"/>
              <a:gd name="connsiteY1" fmla="*/ 14240 h 10221545"/>
              <a:gd name="connsiteX2" fmla="*/ 11208498 w 11216996"/>
              <a:gd name="connsiteY2" fmla="*/ 2305961 h 10221545"/>
              <a:gd name="connsiteX3" fmla="*/ 11216996 w 11216996"/>
              <a:gd name="connsiteY3" fmla="*/ 10221545 h 10221545"/>
              <a:gd name="connsiteX4" fmla="*/ 11216996 w 11216996"/>
              <a:gd name="connsiteY4" fmla="*/ 10221545 h 10221545"/>
              <a:gd name="connsiteX5" fmla="*/ 56872 w 11216996"/>
              <a:gd name="connsiteY5" fmla="*/ 10221545 h 10221545"/>
              <a:gd name="connsiteX6" fmla="*/ 5879 w 11216996"/>
              <a:gd name="connsiteY6" fmla="*/ 10221545 h 10221545"/>
              <a:gd name="connsiteX7" fmla="*/ 0 w 11216996"/>
              <a:gd name="connsiteY7" fmla="*/ 2267397 h 10221545"/>
              <a:gd name="connsiteX8" fmla="*/ 5707433 w 11216996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9801" h="10221545">
                <a:moveTo>
                  <a:pt x="5707433" y="0"/>
                </a:moveTo>
                <a:lnTo>
                  <a:pt x="5998186" y="14240"/>
                </a:lnTo>
                <a:cubicBezTo>
                  <a:pt x="8256563" y="118211"/>
                  <a:pt x="10309205" y="1451633"/>
                  <a:pt x="11219174" y="2316594"/>
                </a:cubicBezTo>
                <a:cubicBezTo>
                  <a:pt x="11222007" y="4955122"/>
                  <a:pt x="11214163" y="7583017"/>
                  <a:pt x="11216996" y="10221545"/>
                </a:cubicBezTo>
                <a:lnTo>
                  <a:pt x="11216996" y="10221545"/>
                </a:lnTo>
                <a:lnTo>
                  <a:pt x="56872" y="10221545"/>
                </a:lnTo>
                <a:lnTo>
                  <a:pt x="5879" y="10221545"/>
                </a:lnTo>
                <a:cubicBezTo>
                  <a:pt x="3919" y="7570162"/>
                  <a:pt x="1960" y="4918780"/>
                  <a:pt x="0" y="2267397"/>
                </a:cubicBezTo>
                <a:cubicBezTo>
                  <a:pt x="292276" y="1973604"/>
                  <a:pt x="2783078" y="0"/>
                  <a:pt x="57074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B9D98041-F04C-AD4D-9D86-5350C763691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13" name="object 6">
            <a:extLst>
              <a:ext uri="{FF2B5EF4-FFF2-40B4-BE49-F238E27FC236}">
                <a16:creationId xmlns:a16="http://schemas.microsoft.com/office/drawing/2014/main" id="{BB2FE8C2-3069-954D-A8C8-1FF598960E0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3842" y="758053"/>
            <a:ext cx="1355284" cy="1199931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25A07A3A-B33F-DA40-96D7-2644323BE34F}"/>
              </a:ext>
            </a:extLst>
          </p:cNvPr>
          <p:cNvSpPr/>
          <p:nvPr userDrawn="1"/>
        </p:nvSpPr>
        <p:spPr>
          <a:xfrm>
            <a:off x="2372240" y="1221175"/>
            <a:ext cx="2995519" cy="303115"/>
          </a:xfrm>
          <a:custGeom>
            <a:avLst/>
            <a:gdLst/>
            <a:ahLst/>
            <a:cxnLst/>
            <a:rect l="l" t="t" r="r" b="b"/>
            <a:pathLst>
              <a:path w="3043554" h="307340">
                <a:moveTo>
                  <a:pt x="209082" y="90192"/>
                </a:moveTo>
                <a:lnTo>
                  <a:pt x="120988" y="90192"/>
                </a:lnTo>
                <a:lnTo>
                  <a:pt x="120988" y="294600"/>
                </a:lnTo>
                <a:lnTo>
                  <a:pt x="209082" y="294600"/>
                </a:lnTo>
                <a:lnTo>
                  <a:pt x="209082" y="90192"/>
                </a:lnTo>
                <a:close/>
              </a:path>
              <a:path w="3043554" h="307340">
                <a:moveTo>
                  <a:pt x="330059" y="15806"/>
                </a:moveTo>
                <a:lnTo>
                  <a:pt x="0" y="15806"/>
                </a:lnTo>
                <a:lnTo>
                  <a:pt x="0" y="90192"/>
                </a:lnTo>
                <a:lnTo>
                  <a:pt x="330059" y="90192"/>
                </a:lnTo>
                <a:lnTo>
                  <a:pt x="330059" y="15806"/>
                </a:lnTo>
                <a:close/>
              </a:path>
              <a:path w="3043554" h="307340">
                <a:moveTo>
                  <a:pt x="450482" y="15806"/>
                </a:moveTo>
                <a:lnTo>
                  <a:pt x="365316" y="15806"/>
                </a:lnTo>
                <a:lnTo>
                  <a:pt x="365316" y="294600"/>
                </a:lnTo>
                <a:lnTo>
                  <a:pt x="440493" y="294600"/>
                </a:lnTo>
                <a:lnTo>
                  <a:pt x="545971" y="178046"/>
                </a:lnTo>
                <a:lnTo>
                  <a:pt x="450482" y="178046"/>
                </a:lnTo>
                <a:lnTo>
                  <a:pt x="450482" y="15806"/>
                </a:lnTo>
                <a:close/>
              </a:path>
              <a:path w="3043554" h="307340">
                <a:moveTo>
                  <a:pt x="672469" y="132360"/>
                </a:moveTo>
                <a:lnTo>
                  <a:pt x="587316" y="132360"/>
                </a:lnTo>
                <a:lnTo>
                  <a:pt x="587316" y="294600"/>
                </a:lnTo>
                <a:lnTo>
                  <a:pt x="672469" y="294600"/>
                </a:lnTo>
                <a:lnTo>
                  <a:pt x="672469" y="132360"/>
                </a:lnTo>
                <a:close/>
              </a:path>
              <a:path w="3043554" h="307340">
                <a:moveTo>
                  <a:pt x="672469" y="15806"/>
                </a:moveTo>
                <a:lnTo>
                  <a:pt x="597305" y="15806"/>
                </a:lnTo>
                <a:lnTo>
                  <a:pt x="450482" y="178046"/>
                </a:lnTo>
                <a:lnTo>
                  <a:pt x="545971" y="178046"/>
                </a:lnTo>
                <a:lnTo>
                  <a:pt x="587316" y="132360"/>
                </a:lnTo>
                <a:lnTo>
                  <a:pt x="672469" y="132360"/>
                </a:lnTo>
                <a:lnTo>
                  <a:pt x="672469" y="15806"/>
                </a:lnTo>
                <a:close/>
              </a:path>
              <a:path w="3043554" h="307340">
                <a:moveTo>
                  <a:pt x="822132" y="15806"/>
                </a:moveTo>
                <a:lnTo>
                  <a:pt x="736966" y="15806"/>
                </a:lnTo>
                <a:lnTo>
                  <a:pt x="736966" y="294600"/>
                </a:lnTo>
                <a:lnTo>
                  <a:pt x="822132" y="294600"/>
                </a:lnTo>
                <a:lnTo>
                  <a:pt x="822132" y="190938"/>
                </a:lnTo>
                <a:lnTo>
                  <a:pt x="1044118" y="190938"/>
                </a:lnTo>
                <a:lnTo>
                  <a:pt x="1044118" y="117722"/>
                </a:lnTo>
                <a:lnTo>
                  <a:pt x="822132" y="117722"/>
                </a:lnTo>
                <a:lnTo>
                  <a:pt x="822132" y="15806"/>
                </a:lnTo>
                <a:close/>
              </a:path>
              <a:path w="3043554" h="307340">
                <a:moveTo>
                  <a:pt x="1044118" y="190938"/>
                </a:moveTo>
                <a:lnTo>
                  <a:pt x="958965" y="190938"/>
                </a:lnTo>
                <a:lnTo>
                  <a:pt x="958965" y="294600"/>
                </a:lnTo>
                <a:lnTo>
                  <a:pt x="1044118" y="294600"/>
                </a:lnTo>
                <a:lnTo>
                  <a:pt x="1044118" y="190938"/>
                </a:lnTo>
                <a:close/>
              </a:path>
              <a:path w="3043554" h="307340">
                <a:moveTo>
                  <a:pt x="1044118" y="15806"/>
                </a:moveTo>
                <a:lnTo>
                  <a:pt x="958965" y="15806"/>
                </a:lnTo>
                <a:lnTo>
                  <a:pt x="958965" y="117722"/>
                </a:lnTo>
                <a:lnTo>
                  <a:pt x="1044118" y="117722"/>
                </a:lnTo>
                <a:lnTo>
                  <a:pt x="1044118" y="15806"/>
                </a:lnTo>
                <a:close/>
              </a:path>
              <a:path w="3043554" h="307340">
                <a:moveTo>
                  <a:pt x="1193781" y="15806"/>
                </a:moveTo>
                <a:lnTo>
                  <a:pt x="1108615" y="15806"/>
                </a:lnTo>
                <a:lnTo>
                  <a:pt x="1108615" y="294600"/>
                </a:lnTo>
                <a:lnTo>
                  <a:pt x="1281284" y="294600"/>
                </a:lnTo>
                <a:lnTo>
                  <a:pt x="1322159" y="291144"/>
                </a:lnTo>
                <a:lnTo>
                  <a:pt x="1364675" y="274712"/>
                </a:lnTo>
                <a:lnTo>
                  <a:pt x="1401383" y="227251"/>
                </a:lnTo>
                <a:lnTo>
                  <a:pt x="1193781" y="227251"/>
                </a:lnTo>
                <a:lnTo>
                  <a:pt x="1193781" y="156384"/>
                </a:lnTo>
                <a:lnTo>
                  <a:pt x="1401560" y="156384"/>
                </a:lnTo>
                <a:lnTo>
                  <a:pt x="1390298" y="133098"/>
                </a:lnTo>
                <a:lnTo>
                  <a:pt x="1343544" y="98397"/>
                </a:lnTo>
                <a:lnTo>
                  <a:pt x="1297283" y="90982"/>
                </a:lnTo>
                <a:lnTo>
                  <a:pt x="1281284" y="90782"/>
                </a:lnTo>
                <a:lnTo>
                  <a:pt x="1193781" y="90782"/>
                </a:lnTo>
                <a:lnTo>
                  <a:pt x="1193781" y="15806"/>
                </a:lnTo>
                <a:close/>
              </a:path>
              <a:path w="3043554" h="307340">
                <a:moveTo>
                  <a:pt x="1401560" y="156384"/>
                </a:moveTo>
                <a:lnTo>
                  <a:pt x="1266595" y="156384"/>
                </a:lnTo>
                <a:lnTo>
                  <a:pt x="1275287" y="156439"/>
                </a:lnTo>
                <a:lnTo>
                  <a:pt x="1283703" y="156822"/>
                </a:lnTo>
                <a:lnTo>
                  <a:pt x="1320302" y="180316"/>
                </a:lnTo>
                <a:lnTo>
                  <a:pt x="1321806" y="190348"/>
                </a:lnTo>
                <a:lnTo>
                  <a:pt x="1320311" y="200824"/>
                </a:lnTo>
                <a:lnTo>
                  <a:pt x="1285321" y="226738"/>
                </a:lnTo>
                <a:lnTo>
                  <a:pt x="1266595" y="227251"/>
                </a:lnTo>
                <a:lnTo>
                  <a:pt x="1401383" y="227251"/>
                </a:lnTo>
                <a:lnTo>
                  <a:pt x="1402352" y="225402"/>
                </a:lnTo>
                <a:lnTo>
                  <a:pt x="1407538" y="191529"/>
                </a:lnTo>
                <a:lnTo>
                  <a:pt x="1403073" y="159512"/>
                </a:lnTo>
                <a:lnTo>
                  <a:pt x="1401560" y="156384"/>
                </a:lnTo>
                <a:close/>
              </a:path>
              <a:path w="3043554" h="307340">
                <a:moveTo>
                  <a:pt x="1950399" y="8192"/>
                </a:moveTo>
                <a:lnTo>
                  <a:pt x="1897063" y="13350"/>
                </a:lnTo>
                <a:lnTo>
                  <a:pt x="1851999" y="27977"/>
                </a:lnTo>
                <a:lnTo>
                  <a:pt x="1815843" y="50805"/>
                </a:lnTo>
                <a:lnTo>
                  <a:pt x="1789229" y="80563"/>
                </a:lnTo>
                <a:lnTo>
                  <a:pt x="1772794" y="115982"/>
                </a:lnTo>
                <a:lnTo>
                  <a:pt x="1767175" y="155794"/>
                </a:lnTo>
                <a:lnTo>
                  <a:pt x="1772794" y="195604"/>
                </a:lnTo>
                <a:lnTo>
                  <a:pt x="1789229" y="231021"/>
                </a:lnTo>
                <a:lnTo>
                  <a:pt x="1815843" y="260776"/>
                </a:lnTo>
                <a:lnTo>
                  <a:pt x="1851999" y="283601"/>
                </a:lnTo>
                <a:lnTo>
                  <a:pt x="1897063" y="298226"/>
                </a:lnTo>
                <a:lnTo>
                  <a:pt x="1950399" y="303383"/>
                </a:lnTo>
                <a:lnTo>
                  <a:pt x="2003496" y="298226"/>
                </a:lnTo>
                <a:lnTo>
                  <a:pt x="2048400" y="283601"/>
                </a:lnTo>
                <a:lnTo>
                  <a:pt x="2084460" y="260776"/>
                </a:lnTo>
                <a:lnTo>
                  <a:pt x="2107076" y="235444"/>
                </a:lnTo>
                <a:lnTo>
                  <a:pt x="1950399" y="235444"/>
                </a:lnTo>
                <a:lnTo>
                  <a:pt x="1911779" y="229423"/>
                </a:lnTo>
                <a:lnTo>
                  <a:pt x="1882348" y="212751"/>
                </a:lnTo>
                <a:lnTo>
                  <a:pt x="1863597" y="187513"/>
                </a:lnTo>
                <a:lnTo>
                  <a:pt x="1857015" y="155794"/>
                </a:lnTo>
                <a:lnTo>
                  <a:pt x="1863597" y="124165"/>
                </a:lnTo>
                <a:lnTo>
                  <a:pt x="1882348" y="99125"/>
                </a:lnTo>
                <a:lnTo>
                  <a:pt x="1911779" y="82652"/>
                </a:lnTo>
                <a:lnTo>
                  <a:pt x="1950399" y="76722"/>
                </a:lnTo>
                <a:lnTo>
                  <a:pt x="2107595" y="76722"/>
                </a:lnTo>
                <a:lnTo>
                  <a:pt x="2084460" y="50805"/>
                </a:lnTo>
                <a:lnTo>
                  <a:pt x="2048400" y="27977"/>
                </a:lnTo>
                <a:lnTo>
                  <a:pt x="2003496" y="13350"/>
                </a:lnTo>
                <a:lnTo>
                  <a:pt x="1950399" y="8192"/>
                </a:lnTo>
                <a:close/>
              </a:path>
              <a:path w="3043554" h="307340">
                <a:moveTo>
                  <a:pt x="1536744" y="15806"/>
                </a:moveTo>
                <a:lnTo>
                  <a:pt x="1451566" y="15806"/>
                </a:lnTo>
                <a:lnTo>
                  <a:pt x="1451566" y="294600"/>
                </a:lnTo>
                <a:lnTo>
                  <a:pt x="1536744" y="294600"/>
                </a:lnTo>
                <a:lnTo>
                  <a:pt x="1536744" y="189179"/>
                </a:lnTo>
                <a:lnTo>
                  <a:pt x="1672466" y="189179"/>
                </a:lnTo>
                <a:lnTo>
                  <a:pt x="1633659" y="149348"/>
                </a:lnTo>
                <a:lnTo>
                  <a:pt x="1662935" y="120649"/>
                </a:lnTo>
                <a:lnTo>
                  <a:pt x="1536744" y="120649"/>
                </a:lnTo>
                <a:lnTo>
                  <a:pt x="1536744" y="15806"/>
                </a:lnTo>
                <a:close/>
              </a:path>
              <a:path w="3043554" h="307340">
                <a:moveTo>
                  <a:pt x="1672466" y="189179"/>
                </a:moveTo>
                <a:lnTo>
                  <a:pt x="1560241" y="189179"/>
                </a:lnTo>
                <a:lnTo>
                  <a:pt x="1661829" y="294600"/>
                </a:lnTo>
                <a:lnTo>
                  <a:pt x="1775179" y="294600"/>
                </a:lnTo>
                <a:lnTo>
                  <a:pt x="1672466" y="189179"/>
                </a:lnTo>
                <a:close/>
              </a:path>
              <a:path w="3043554" h="307340">
                <a:moveTo>
                  <a:pt x="2107595" y="76722"/>
                </a:moveTo>
                <a:lnTo>
                  <a:pt x="1950399" y="76722"/>
                </a:lnTo>
                <a:lnTo>
                  <a:pt x="1988780" y="82652"/>
                </a:lnTo>
                <a:lnTo>
                  <a:pt x="2018237" y="99125"/>
                </a:lnTo>
                <a:lnTo>
                  <a:pt x="2037121" y="124165"/>
                </a:lnTo>
                <a:lnTo>
                  <a:pt x="2043782" y="155794"/>
                </a:lnTo>
                <a:lnTo>
                  <a:pt x="2037121" y="187513"/>
                </a:lnTo>
                <a:lnTo>
                  <a:pt x="2018237" y="212751"/>
                </a:lnTo>
                <a:lnTo>
                  <a:pt x="1988780" y="229423"/>
                </a:lnTo>
                <a:lnTo>
                  <a:pt x="1950399" y="235444"/>
                </a:lnTo>
                <a:lnTo>
                  <a:pt x="2107076" y="235444"/>
                </a:lnTo>
                <a:lnTo>
                  <a:pt x="2111024" y="231021"/>
                </a:lnTo>
                <a:lnTo>
                  <a:pt x="2127440" y="195604"/>
                </a:lnTo>
                <a:lnTo>
                  <a:pt x="2133057" y="155794"/>
                </a:lnTo>
                <a:lnTo>
                  <a:pt x="2127440" y="115982"/>
                </a:lnTo>
                <a:lnTo>
                  <a:pt x="2111024" y="80563"/>
                </a:lnTo>
                <a:lnTo>
                  <a:pt x="2107595" y="76722"/>
                </a:lnTo>
                <a:close/>
              </a:path>
              <a:path w="3043554" h="307340">
                <a:moveTo>
                  <a:pt x="1769889" y="15806"/>
                </a:moveTo>
                <a:lnTo>
                  <a:pt x="1663011" y="15806"/>
                </a:lnTo>
                <a:lnTo>
                  <a:pt x="1560241" y="120649"/>
                </a:lnTo>
                <a:lnTo>
                  <a:pt x="1662935" y="120649"/>
                </a:lnTo>
                <a:lnTo>
                  <a:pt x="1769889" y="15806"/>
                </a:lnTo>
                <a:close/>
              </a:path>
              <a:path w="3043554" h="307340">
                <a:moveTo>
                  <a:pt x="2416676" y="0"/>
                </a:moveTo>
                <a:lnTo>
                  <a:pt x="2331510" y="0"/>
                </a:lnTo>
                <a:lnTo>
                  <a:pt x="2331510" y="28108"/>
                </a:lnTo>
                <a:lnTo>
                  <a:pt x="2272689" y="34577"/>
                </a:lnTo>
                <a:lnTo>
                  <a:pt x="2225172" y="50916"/>
                </a:lnTo>
                <a:lnTo>
                  <a:pt x="2189975" y="76730"/>
                </a:lnTo>
                <a:lnTo>
                  <a:pt x="2168113" y="111624"/>
                </a:lnTo>
                <a:lnTo>
                  <a:pt x="2160600" y="155203"/>
                </a:lnTo>
                <a:lnTo>
                  <a:pt x="2168113" y="198421"/>
                </a:lnTo>
                <a:lnTo>
                  <a:pt x="2189975" y="232444"/>
                </a:lnTo>
                <a:lnTo>
                  <a:pt x="2225172" y="257217"/>
                </a:lnTo>
                <a:lnTo>
                  <a:pt x="2272689" y="272685"/>
                </a:lnTo>
                <a:lnTo>
                  <a:pt x="2331510" y="278793"/>
                </a:lnTo>
                <a:lnTo>
                  <a:pt x="2331510" y="306901"/>
                </a:lnTo>
                <a:lnTo>
                  <a:pt x="2416676" y="306901"/>
                </a:lnTo>
                <a:lnTo>
                  <a:pt x="2416676" y="278793"/>
                </a:lnTo>
                <a:lnTo>
                  <a:pt x="2475774" y="272685"/>
                </a:lnTo>
                <a:lnTo>
                  <a:pt x="2523460" y="257217"/>
                </a:lnTo>
                <a:lnTo>
                  <a:pt x="2558747" y="232444"/>
                </a:lnTo>
                <a:lnTo>
                  <a:pt x="2567370" y="219046"/>
                </a:lnTo>
                <a:lnTo>
                  <a:pt x="2331510" y="219046"/>
                </a:lnTo>
                <a:lnTo>
                  <a:pt x="2293515" y="213357"/>
                </a:lnTo>
                <a:lnTo>
                  <a:pt x="2267200" y="200309"/>
                </a:lnTo>
                <a:lnTo>
                  <a:pt x="2251899" y="180668"/>
                </a:lnTo>
                <a:lnTo>
                  <a:pt x="2246947" y="155203"/>
                </a:lnTo>
                <a:lnTo>
                  <a:pt x="2251899" y="129288"/>
                </a:lnTo>
                <a:lnTo>
                  <a:pt x="2267200" y="108643"/>
                </a:lnTo>
                <a:lnTo>
                  <a:pt x="2293515" y="94586"/>
                </a:lnTo>
                <a:lnTo>
                  <a:pt x="2331510" y="88432"/>
                </a:lnTo>
                <a:lnTo>
                  <a:pt x="2566091" y="88432"/>
                </a:lnTo>
                <a:lnTo>
                  <a:pt x="2558747" y="76730"/>
                </a:lnTo>
                <a:lnTo>
                  <a:pt x="2523460" y="50916"/>
                </a:lnTo>
                <a:lnTo>
                  <a:pt x="2475774" y="34577"/>
                </a:lnTo>
                <a:lnTo>
                  <a:pt x="2416676" y="28108"/>
                </a:lnTo>
                <a:lnTo>
                  <a:pt x="2416676" y="0"/>
                </a:lnTo>
                <a:close/>
              </a:path>
              <a:path w="3043554" h="307340">
                <a:moveTo>
                  <a:pt x="2416676" y="88432"/>
                </a:moveTo>
                <a:lnTo>
                  <a:pt x="2331510" y="88432"/>
                </a:lnTo>
                <a:lnTo>
                  <a:pt x="2331510" y="219046"/>
                </a:lnTo>
                <a:lnTo>
                  <a:pt x="2416676" y="219046"/>
                </a:lnTo>
                <a:lnTo>
                  <a:pt x="2416676" y="88432"/>
                </a:lnTo>
                <a:close/>
              </a:path>
              <a:path w="3043554" h="307340">
                <a:moveTo>
                  <a:pt x="2566091" y="88432"/>
                </a:moveTo>
                <a:lnTo>
                  <a:pt x="2416676" y="88432"/>
                </a:lnTo>
                <a:lnTo>
                  <a:pt x="2454914" y="94586"/>
                </a:lnTo>
                <a:lnTo>
                  <a:pt x="2481202" y="108643"/>
                </a:lnTo>
                <a:lnTo>
                  <a:pt x="2496367" y="129288"/>
                </a:lnTo>
                <a:lnTo>
                  <a:pt x="2501238" y="155203"/>
                </a:lnTo>
                <a:lnTo>
                  <a:pt x="2496367" y="180668"/>
                </a:lnTo>
                <a:lnTo>
                  <a:pt x="2481202" y="200309"/>
                </a:lnTo>
                <a:lnTo>
                  <a:pt x="2454914" y="213357"/>
                </a:lnTo>
                <a:lnTo>
                  <a:pt x="2416676" y="219046"/>
                </a:lnTo>
                <a:lnTo>
                  <a:pt x="2567370" y="219046"/>
                </a:lnTo>
                <a:lnTo>
                  <a:pt x="2580645" y="198421"/>
                </a:lnTo>
                <a:lnTo>
                  <a:pt x="2588164" y="155203"/>
                </a:lnTo>
                <a:lnTo>
                  <a:pt x="2580645" y="111624"/>
                </a:lnTo>
                <a:lnTo>
                  <a:pt x="2566091" y="88432"/>
                </a:lnTo>
                <a:close/>
              </a:path>
              <a:path w="3043554" h="307340">
                <a:moveTo>
                  <a:pt x="2871468" y="0"/>
                </a:moveTo>
                <a:lnTo>
                  <a:pt x="2786302" y="0"/>
                </a:lnTo>
                <a:lnTo>
                  <a:pt x="2786302" y="28108"/>
                </a:lnTo>
                <a:lnTo>
                  <a:pt x="2727490" y="34577"/>
                </a:lnTo>
                <a:lnTo>
                  <a:pt x="2679983" y="50916"/>
                </a:lnTo>
                <a:lnTo>
                  <a:pt x="2644796" y="76730"/>
                </a:lnTo>
                <a:lnTo>
                  <a:pt x="2622940" y="111624"/>
                </a:lnTo>
                <a:lnTo>
                  <a:pt x="2615430" y="155203"/>
                </a:lnTo>
                <a:lnTo>
                  <a:pt x="2622940" y="198421"/>
                </a:lnTo>
                <a:lnTo>
                  <a:pt x="2644796" y="232444"/>
                </a:lnTo>
                <a:lnTo>
                  <a:pt x="2679983" y="257217"/>
                </a:lnTo>
                <a:lnTo>
                  <a:pt x="2727490" y="272685"/>
                </a:lnTo>
                <a:lnTo>
                  <a:pt x="2786302" y="278793"/>
                </a:lnTo>
                <a:lnTo>
                  <a:pt x="2786302" y="306901"/>
                </a:lnTo>
                <a:lnTo>
                  <a:pt x="2871468" y="306901"/>
                </a:lnTo>
                <a:lnTo>
                  <a:pt x="2871468" y="278793"/>
                </a:lnTo>
                <a:lnTo>
                  <a:pt x="2930580" y="272685"/>
                </a:lnTo>
                <a:lnTo>
                  <a:pt x="2978269" y="257217"/>
                </a:lnTo>
                <a:lnTo>
                  <a:pt x="3013550" y="232444"/>
                </a:lnTo>
                <a:lnTo>
                  <a:pt x="3022171" y="219046"/>
                </a:lnTo>
                <a:lnTo>
                  <a:pt x="2786302" y="219046"/>
                </a:lnTo>
                <a:lnTo>
                  <a:pt x="2748323" y="213357"/>
                </a:lnTo>
                <a:lnTo>
                  <a:pt x="2722007" y="200309"/>
                </a:lnTo>
                <a:lnTo>
                  <a:pt x="2706697" y="180668"/>
                </a:lnTo>
                <a:lnTo>
                  <a:pt x="2701739" y="155203"/>
                </a:lnTo>
                <a:lnTo>
                  <a:pt x="2706697" y="129288"/>
                </a:lnTo>
                <a:lnTo>
                  <a:pt x="2722007" y="108643"/>
                </a:lnTo>
                <a:lnTo>
                  <a:pt x="2748323" y="94586"/>
                </a:lnTo>
                <a:lnTo>
                  <a:pt x="2786302" y="88432"/>
                </a:lnTo>
                <a:lnTo>
                  <a:pt x="3020892" y="88432"/>
                </a:lnTo>
                <a:lnTo>
                  <a:pt x="3013550" y="76730"/>
                </a:lnTo>
                <a:lnTo>
                  <a:pt x="2978269" y="50916"/>
                </a:lnTo>
                <a:lnTo>
                  <a:pt x="2930580" y="34577"/>
                </a:lnTo>
                <a:lnTo>
                  <a:pt x="2871468" y="28108"/>
                </a:lnTo>
                <a:lnTo>
                  <a:pt x="2871468" y="0"/>
                </a:lnTo>
                <a:close/>
              </a:path>
              <a:path w="3043554" h="307340">
                <a:moveTo>
                  <a:pt x="2871468" y="88432"/>
                </a:moveTo>
                <a:lnTo>
                  <a:pt x="2786302" y="88432"/>
                </a:lnTo>
                <a:lnTo>
                  <a:pt x="2786302" y="219046"/>
                </a:lnTo>
                <a:lnTo>
                  <a:pt x="2871468" y="219046"/>
                </a:lnTo>
                <a:lnTo>
                  <a:pt x="2871468" y="88432"/>
                </a:lnTo>
                <a:close/>
              </a:path>
              <a:path w="3043554" h="307340">
                <a:moveTo>
                  <a:pt x="3020892" y="88432"/>
                </a:moveTo>
                <a:lnTo>
                  <a:pt x="2871468" y="88432"/>
                </a:lnTo>
                <a:lnTo>
                  <a:pt x="2909706" y="94586"/>
                </a:lnTo>
                <a:lnTo>
                  <a:pt x="2935994" y="108643"/>
                </a:lnTo>
                <a:lnTo>
                  <a:pt x="2951160" y="129288"/>
                </a:lnTo>
                <a:lnTo>
                  <a:pt x="2956031" y="155203"/>
                </a:lnTo>
                <a:lnTo>
                  <a:pt x="2951160" y="180668"/>
                </a:lnTo>
                <a:lnTo>
                  <a:pt x="2935994" y="200309"/>
                </a:lnTo>
                <a:lnTo>
                  <a:pt x="2909706" y="213357"/>
                </a:lnTo>
                <a:lnTo>
                  <a:pt x="2871468" y="219046"/>
                </a:lnTo>
                <a:lnTo>
                  <a:pt x="3022171" y="219046"/>
                </a:lnTo>
                <a:lnTo>
                  <a:pt x="3035441" y="198421"/>
                </a:lnTo>
                <a:lnTo>
                  <a:pt x="3042956" y="155203"/>
                </a:lnTo>
                <a:lnTo>
                  <a:pt x="3035441" y="111624"/>
                </a:lnTo>
                <a:lnTo>
                  <a:pt x="3020892" y="88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7773237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729836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/>
            </a:lvl1pPr>
          </a:lstStyle>
          <a:p>
            <a:pPr lvl="0"/>
            <a:r>
              <a:rPr lang="ru-RU" dirty="0"/>
              <a:t>06 . 12 . 2020 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rgbClr val="282828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/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13" name="object 6">
            <a:extLst>
              <a:ext uri="{FF2B5EF4-FFF2-40B4-BE49-F238E27FC236}">
                <a16:creationId xmlns:a16="http://schemas.microsoft.com/office/drawing/2014/main" id="{BB2FE8C2-3069-954D-A8C8-1FF598960E0E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3842" y="758053"/>
            <a:ext cx="1355284" cy="1199931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25A07A3A-B33F-DA40-96D7-2644323BE34F}"/>
              </a:ext>
            </a:extLst>
          </p:cNvPr>
          <p:cNvSpPr/>
          <p:nvPr userDrawn="1"/>
        </p:nvSpPr>
        <p:spPr>
          <a:xfrm>
            <a:off x="2372240" y="1221175"/>
            <a:ext cx="2995519" cy="303115"/>
          </a:xfrm>
          <a:custGeom>
            <a:avLst/>
            <a:gdLst/>
            <a:ahLst/>
            <a:cxnLst/>
            <a:rect l="l" t="t" r="r" b="b"/>
            <a:pathLst>
              <a:path w="3043554" h="307340">
                <a:moveTo>
                  <a:pt x="209082" y="90192"/>
                </a:moveTo>
                <a:lnTo>
                  <a:pt x="120988" y="90192"/>
                </a:lnTo>
                <a:lnTo>
                  <a:pt x="120988" y="294600"/>
                </a:lnTo>
                <a:lnTo>
                  <a:pt x="209082" y="294600"/>
                </a:lnTo>
                <a:lnTo>
                  <a:pt x="209082" y="90192"/>
                </a:lnTo>
                <a:close/>
              </a:path>
              <a:path w="3043554" h="307340">
                <a:moveTo>
                  <a:pt x="330059" y="15806"/>
                </a:moveTo>
                <a:lnTo>
                  <a:pt x="0" y="15806"/>
                </a:lnTo>
                <a:lnTo>
                  <a:pt x="0" y="90192"/>
                </a:lnTo>
                <a:lnTo>
                  <a:pt x="330059" y="90192"/>
                </a:lnTo>
                <a:lnTo>
                  <a:pt x="330059" y="15806"/>
                </a:lnTo>
                <a:close/>
              </a:path>
              <a:path w="3043554" h="307340">
                <a:moveTo>
                  <a:pt x="450482" y="15806"/>
                </a:moveTo>
                <a:lnTo>
                  <a:pt x="365316" y="15806"/>
                </a:lnTo>
                <a:lnTo>
                  <a:pt x="365316" y="294600"/>
                </a:lnTo>
                <a:lnTo>
                  <a:pt x="440493" y="294600"/>
                </a:lnTo>
                <a:lnTo>
                  <a:pt x="545971" y="178046"/>
                </a:lnTo>
                <a:lnTo>
                  <a:pt x="450482" y="178046"/>
                </a:lnTo>
                <a:lnTo>
                  <a:pt x="450482" y="15806"/>
                </a:lnTo>
                <a:close/>
              </a:path>
              <a:path w="3043554" h="307340">
                <a:moveTo>
                  <a:pt x="672469" y="132360"/>
                </a:moveTo>
                <a:lnTo>
                  <a:pt x="587316" y="132360"/>
                </a:lnTo>
                <a:lnTo>
                  <a:pt x="587316" y="294600"/>
                </a:lnTo>
                <a:lnTo>
                  <a:pt x="672469" y="294600"/>
                </a:lnTo>
                <a:lnTo>
                  <a:pt x="672469" y="132360"/>
                </a:lnTo>
                <a:close/>
              </a:path>
              <a:path w="3043554" h="307340">
                <a:moveTo>
                  <a:pt x="672469" y="15806"/>
                </a:moveTo>
                <a:lnTo>
                  <a:pt x="597305" y="15806"/>
                </a:lnTo>
                <a:lnTo>
                  <a:pt x="450482" y="178046"/>
                </a:lnTo>
                <a:lnTo>
                  <a:pt x="545971" y="178046"/>
                </a:lnTo>
                <a:lnTo>
                  <a:pt x="587316" y="132360"/>
                </a:lnTo>
                <a:lnTo>
                  <a:pt x="672469" y="132360"/>
                </a:lnTo>
                <a:lnTo>
                  <a:pt x="672469" y="15806"/>
                </a:lnTo>
                <a:close/>
              </a:path>
              <a:path w="3043554" h="307340">
                <a:moveTo>
                  <a:pt x="822132" y="15806"/>
                </a:moveTo>
                <a:lnTo>
                  <a:pt x="736966" y="15806"/>
                </a:lnTo>
                <a:lnTo>
                  <a:pt x="736966" y="294600"/>
                </a:lnTo>
                <a:lnTo>
                  <a:pt x="822132" y="294600"/>
                </a:lnTo>
                <a:lnTo>
                  <a:pt x="822132" y="190938"/>
                </a:lnTo>
                <a:lnTo>
                  <a:pt x="1044118" y="190938"/>
                </a:lnTo>
                <a:lnTo>
                  <a:pt x="1044118" y="117722"/>
                </a:lnTo>
                <a:lnTo>
                  <a:pt x="822132" y="117722"/>
                </a:lnTo>
                <a:lnTo>
                  <a:pt x="822132" y="15806"/>
                </a:lnTo>
                <a:close/>
              </a:path>
              <a:path w="3043554" h="307340">
                <a:moveTo>
                  <a:pt x="1044118" y="190938"/>
                </a:moveTo>
                <a:lnTo>
                  <a:pt x="958965" y="190938"/>
                </a:lnTo>
                <a:lnTo>
                  <a:pt x="958965" y="294600"/>
                </a:lnTo>
                <a:lnTo>
                  <a:pt x="1044118" y="294600"/>
                </a:lnTo>
                <a:lnTo>
                  <a:pt x="1044118" y="190938"/>
                </a:lnTo>
                <a:close/>
              </a:path>
              <a:path w="3043554" h="307340">
                <a:moveTo>
                  <a:pt x="1044118" y="15806"/>
                </a:moveTo>
                <a:lnTo>
                  <a:pt x="958965" y="15806"/>
                </a:lnTo>
                <a:lnTo>
                  <a:pt x="958965" y="117722"/>
                </a:lnTo>
                <a:lnTo>
                  <a:pt x="1044118" y="117722"/>
                </a:lnTo>
                <a:lnTo>
                  <a:pt x="1044118" y="15806"/>
                </a:lnTo>
                <a:close/>
              </a:path>
              <a:path w="3043554" h="307340">
                <a:moveTo>
                  <a:pt x="1193781" y="15806"/>
                </a:moveTo>
                <a:lnTo>
                  <a:pt x="1108615" y="15806"/>
                </a:lnTo>
                <a:lnTo>
                  <a:pt x="1108615" y="294600"/>
                </a:lnTo>
                <a:lnTo>
                  <a:pt x="1281284" y="294600"/>
                </a:lnTo>
                <a:lnTo>
                  <a:pt x="1322159" y="291144"/>
                </a:lnTo>
                <a:lnTo>
                  <a:pt x="1364675" y="274712"/>
                </a:lnTo>
                <a:lnTo>
                  <a:pt x="1401383" y="227251"/>
                </a:lnTo>
                <a:lnTo>
                  <a:pt x="1193781" y="227251"/>
                </a:lnTo>
                <a:lnTo>
                  <a:pt x="1193781" y="156384"/>
                </a:lnTo>
                <a:lnTo>
                  <a:pt x="1401560" y="156384"/>
                </a:lnTo>
                <a:lnTo>
                  <a:pt x="1390298" y="133098"/>
                </a:lnTo>
                <a:lnTo>
                  <a:pt x="1343544" y="98397"/>
                </a:lnTo>
                <a:lnTo>
                  <a:pt x="1297283" y="90982"/>
                </a:lnTo>
                <a:lnTo>
                  <a:pt x="1281284" y="90782"/>
                </a:lnTo>
                <a:lnTo>
                  <a:pt x="1193781" y="90782"/>
                </a:lnTo>
                <a:lnTo>
                  <a:pt x="1193781" y="15806"/>
                </a:lnTo>
                <a:close/>
              </a:path>
              <a:path w="3043554" h="307340">
                <a:moveTo>
                  <a:pt x="1401560" y="156384"/>
                </a:moveTo>
                <a:lnTo>
                  <a:pt x="1266595" y="156384"/>
                </a:lnTo>
                <a:lnTo>
                  <a:pt x="1275287" y="156439"/>
                </a:lnTo>
                <a:lnTo>
                  <a:pt x="1283703" y="156822"/>
                </a:lnTo>
                <a:lnTo>
                  <a:pt x="1320302" y="180316"/>
                </a:lnTo>
                <a:lnTo>
                  <a:pt x="1321806" y="190348"/>
                </a:lnTo>
                <a:lnTo>
                  <a:pt x="1320311" y="200824"/>
                </a:lnTo>
                <a:lnTo>
                  <a:pt x="1285321" y="226738"/>
                </a:lnTo>
                <a:lnTo>
                  <a:pt x="1266595" y="227251"/>
                </a:lnTo>
                <a:lnTo>
                  <a:pt x="1401383" y="227251"/>
                </a:lnTo>
                <a:lnTo>
                  <a:pt x="1402352" y="225402"/>
                </a:lnTo>
                <a:lnTo>
                  <a:pt x="1407538" y="191529"/>
                </a:lnTo>
                <a:lnTo>
                  <a:pt x="1403073" y="159512"/>
                </a:lnTo>
                <a:lnTo>
                  <a:pt x="1401560" y="156384"/>
                </a:lnTo>
                <a:close/>
              </a:path>
              <a:path w="3043554" h="307340">
                <a:moveTo>
                  <a:pt x="1950399" y="8192"/>
                </a:moveTo>
                <a:lnTo>
                  <a:pt x="1897063" y="13350"/>
                </a:lnTo>
                <a:lnTo>
                  <a:pt x="1851999" y="27977"/>
                </a:lnTo>
                <a:lnTo>
                  <a:pt x="1815843" y="50805"/>
                </a:lnTo>
                <a:lnTo>
                  <a:pt x="1789229" y="80563"/>
                </a:lnTo>
                <a:lnTo>
                  <a:pt x="1772794" y="115982"/>
                </a:lnTo>
                <a:lnTo>
                  <a:pt x="1767175" y="155794"/>
                </a:lnTo>
                <a:lnTo>
                  <a:pt x="1772794" y="195604"/>
                </a:lnTo>
                <a:lnTo>
                  <a:pt x="1789229" y="231021"/>
                </a:lnTo>
                <a:lnTo>
                  <a:pt x="1815843" y="260776"/>
                </a:lnTo>
                <a:lnTo>
                  <a:pt x="1851999" y="283601"/>
                </a:lnTo>
                <a:lnTo>
                  <a:pt x="1897063" y="298226"/>
                </a:lnTo>
                <a:lnTo>
                  <a:pt x="1950399" y="303383"/>
                </a:lnTo>
                <a:lnTo>
                  <a:pt x="2003496" y="298226"/>
                </a:lnTo>
                <a:lnTo>
                  <a:pt x="2048400" y="283601"/>
                </a:lnTo>
                <a:lnTo>
                  <a:pt x="2084460" y="260776"/>
                </a:lnTo>
                <a:lnTo>
                  <a:pt x="2107076" y="235444"/>
                </a:lnTo>
                <a:lnTo>
                  <a:pt x="1950399" y="235444"/>
                </a:lnTo>
                <a:lnTo>
                  <a:pt x="1911779" y="229423"/>
                </a:lnTo>
                <a:lnTo>
                  <a:pt x="1882348" y="212751"/>
                </a:lnTo>
                <a:lnTo>
                  <a:pt x="1863597" y="187513"/>
                </a:lnTo>
                <a:lnTo>
                  <a:pt x="1857015" y="155794"/>
                </a:lnTo>
                <a:lnTo>
                  <a:pt x="1863597" y="124165"/>
                </a:lnTo>
                <a:lnTo>
                  <a:pt x="1882348" y="99125"/>
                </a:lnTo>
                <a:lnTo>
                  <a:pt x="1911779" y="82652"/>
                </a:lnTo>
                <a:lnTo>
                  <a:pt x="1950399" y="76722"/>
                </a:lnTo>
                <a:lnTo>
                  <a:pt x="2107595" y="76722"/>
                </a:lnTo>
                <a:lnTo>
                  <a:pt x="2084460" y="50805"/>
                </a:lnTo>
                <a:lnTo>
                  <a:pt x="2048400" y="27977"/>
                </a:lnTo>
                <a:lnTo>
                  <a:pt x="2003496" y="13350"/>
                </a:lnTo>
                <a:lnTo>
                  <a:pt x="1950399" y="8192"/>
                </a:lnTo>
                <a:close/>
              </a:path>
              <a:path w="3043554" h="307340">
                <a:moveTo>
                  <a:pt x="1536744" y="15806"/>
                </a:moveTo>
                <a:lnTo>
                  <a:pt x="1451566" y="15806"/>
                </a:lnTo>
                <a:lnTo>
                  <a:pt x="1451566" y="294600"/>
                </a:lnTo>
                <a:lnTo>
                  <a:pt x="1536744" y="294600"/>
                </a:lnTo>
                <a:lnTo>
                  <a:pt x="1536744" y="189179"/>
                </a:lnTo>
                <a:lnTo>
                  <a:pt x="1672466" y="189179"/>
                </a:lnTo>
                <a:lnTo>
                  <a:pt x="1633659" y="149348"/>
                </a:lnTo>
                <a:lnTo>
                  <a:pt x="1662935" y="120649"/>
                </a:lnTo>
                <a:lnTo>
                  <a:pt x="1536744" y="120649"/>
                </a:lnTo>
                <a:lnTo>
                  <a:pt x="1536744" y="15806"/>
                </a:lnTo>
                <a:close/>
              </a:path>
              <a:path w="3043554" h="307340">
                <a:moveTo>
                  <a:pt x="1672466" y="189179"/>
                </a:moveTo>
                <a:lnTo>
                  <a:pt x="1560241" y="189179"/>
                </a:lnTo>
                <a:lnTo>
                  <a:pt x="1661829" y="294600"/>
                </a:lnTo>
                <a:lnTo>
                  <a:pt x="1775179" y="294600"/>
                </a:lnTo>
                <a:lnTo>
                  <a:pt x="1672466" y="189179"/>
                </a:lnTo>
                <a:close/>
              </a:path>
              <a:path w="3043554" h="307340">
                <a:moveTo>
                  <a:pt x="2107595" y="76722"/>
                </a:moveTo>
                <a:lnTo>
                  <a:pt x="1950399" y="76722"/>
                </a:lnTo>
                <a:lnTo>
                  <a:pt x="1988780" y="82652"/>
                </a:lnTo>
                <a:lnTo>
                  <a:pt x="2018237" y="99125"/>
                </a:lnTo>
                <a:lnTo>
                  <a:pt x="2037121" y="124165"/>
                </a:lnTo>
                <a:lnTo>
                  <a:pt x="2043782" y="155794"/>
                </a:lnTo>
                <a:lnTo>
                  <a:pt x="2037121" y="187513"/>
                </a:lnTo>
                <a:lnTo>
                  <a:pt x="2018237" y="212751"/>
                </a:lnTo>
                <a:lnTo>
                  <a:pt x="1988780" y="229423"/>
                </a:lnTo>
                <a:lnTo>
                  <a:pt x="1950399" y="235444"/>
                </a:lnTo>
                <a:lnTo>
                  <a:pt x="2107076" y="235444"/>
                </a:lnTo>
                <a:lnTo>
                  <a:pt x="2111024" y="231021"/>
                </a:lnTo>
                <a:lnTo>
                  <a:pt x="2127440" y="195604"/>
                </a:lnTo>
                <a:lnTo>
                  <a:pt x="2133057" y="155794"/>
                </a:lnTo>
                <a:lnTo>
                  <a:pt x="2127440" y="115982"/>
                </a:lnTo>
                <a:lnTo>
                  <a:pt x="2111024" y="80563"/>
                </a:lnTo>
                <a:lnTo>
                  <a:pt x="2107595" y="76722"/>
                </a:lnTo>
                <a:close/>
              </a:path>
              <a:path w="3043554" h="307340">
                <a:moveTo>
                  <a:pt x="1769889" y="15806"/>
                </a:moveTo>
                <a:lnTo>
                  <a:pt x="1663011" y="15806"/>
                </a:lnTo>
                <a:lnTo>
                  <a:pt x="1560241" y="120649"/>
                </a:lnTo>
                <a:lnTo>
                  <a:pt x="1662935" y="120649"/>
                </a:lnTo>
                <a:lnTo>
                  <a:pt x="1769889" y="15806"/>
                </a:lnTo>
                <a:close/>
              </a:path>
              <a:path w="3043554" h="307340">
                <a:moveTo>
                  <a:pt x="2416676" y="0"/>
                </a:moveTo>
                <a:lnTo>
                  <a:pt x="2331510" y="0"/>
                </a:lnTo>
                <a:lnTo>
                  <a:pt x="2331510" y="28108"/>
                </a:lnTo>
                <a:lnTo>
                  <a:pt x="2272689" y="34577"/>
                </a:lnTo>
                <a:lnTo>
                  <a:pt x="2225172" y="50916"/>
                </a:lnTo>
                <a:lnTo>
                  <a:pt x="2189975" y="76730"/>
                </a:lnTo>
                <a:lnTo>
                  <a:pt x="2168113" y="111624"/>
                </a:lnTo>
                <a:lnTo>
                  <a:pt x="2160600" y="155203"/>
                </a:lnTo>
                <a:lnTo>
                  <a:pt x="2168113" y="198421"/>
                </a:lnTo>
                <a:lnTo>
                  <a:pt x="2189975" y="232444"/>
                </a:lnTo>
                <a:lnTo>
                  <a:pt x="2225172" y="257217"/>
                </a:lnTo>
                <a:lnTo>
                  <a:pt x="2272689" y="272685"/>
                </a:lnTo>
                <a:lnTo>
                  <a:pt x="2331510" y="278793"/>
                </a:lnTo>
                <a:lnTo>
                  <a:pt x="2331510" y="306901"/>
                </a:lnTo>
                <a:lnTo>
                  <a:pt x="2416676" y="306901"/>
                </a:lnTo>
                <a:lnTo>
                  <a:pt x="2416676" y="278793"/>
                </a:lnTo>
                <a:lnTo>
                  <a:pt x="2475774" y="272685"/>
                </a:lnTo>
                <a:lnTo>
                  <a:pt x="2523460" y="257217"/>
                </a:lnTo>
                <a:lnTo>
                  <a:pt x="2558747" y="232444"/>
                </a:lnTo>
                <a:lnTo>
                  <a:pt x="2567370" y="219046"/>
                </a:lnTo>
                <a:lnTo>
                  <a:pt x="2331510" y="219046"/>
                </a:lnTo>
                <a:lnTo>
                  <a:pt x="2293515" y="213357"/>
                </a:lnTo>
                <a:lnTo>
                  <a:pt x="2267200" y="200309"/>
                </a:lnTo>
                <a:lnTo>
                  <a:pt x="2251899" y="180668"/>
                </a:lnTo>
                <a:lnTo>
                  <a:pt x="2246947" y="155203"/>
                </a:lnTo>
                <a:lnTo>
                  <a:pt x="2251899" y="129288"/>
                </a:lnTo>
                <a:lnTo>
                  <a:pt x="2267200" y="108643"/>
                </a:lnTo>
                <a:lnTo>
                  <a:pt x="2293515" y="94586"/>
                </a:lnTo>
                <a:lnTo>
                  <a:pt x="2331510" y="88432"/>
                </a:lnTo>
                <a:lnTo>
                  <a:pt x="2566091" y="88432"/>
                </a:lnTo>
                <a:lnTo>
                  <a:pt x="2558747" y="76730"/>
                </a:lnTo>
                <a:lnTo>
                  <a:pt x="2523460" y="50916"/>
                </a:lnTo>
                <a:lnTo>
                  <a:pt x="2475774" y="34577"/>
                </a:lnTo>
                <a:lnTo>
                  <a:pt x="2416676" y="28108"/>
                </a:lnTo>
                <a:lnTo>
                  <a:pt x="2416676" y="0"/>
                </a:lnTo>
                <a:close/>
              </a:path>
              <a:path w="3043554" h="307340">
                <a:moveTo>
                  <a:pt x="2416676" y="88432"/>
                </a:moveTo>
                <a:lnTo>
                  <a:pt x="2331510" y="88432"/>
                </a:lnTo>
                <a:lnTo>
                  <a:pt x="2331510" y="219046"/>
                </a:lnTo>
                <a:lnTo>
                  <a:pt x="2416676" y="219046"/>
                </a:lnTo>
                <a:lnTo>
                  <a:pt x="2416676" y="88432"/>
                </a:lnTo>
                <a:close/>
              </a:path>
              <a:path w="3043554" h="307340">
                <a:moveTo>
                  <a:pt x="2566091" y="88432"/>
                </a:moveTo>
                <a:lnTo>
                  <a:pt x="2416676" y="88432"/>
                </a:lnTo>
                <a:lnTo>
                  <a:pt x="2454914" y="94586"/>
                </a:lnTo>
                <a:lnTo>
                  <a:pt x="2481202" y="108643"/>
                </a:lnTo>
                <a:lnTo>
                  <a:pt x="2496367" y="129288"/>
                </a:lnTo>
                <a:lnTo>
                  <a:pt x="2501238" y="155203"/>
                </a:lnTo>
                <a:lnTo>
                  <a:pt x="2496367" y="180668"/>
                </a:lnTo>
                <a:lnTo>
                  <a:pt x="2481202" y="200309"/>
                </a:lnTo>
                <a:lnTo>
                  <a:pt x="2454914" y="213357"/>
                </a:lnTo>
                <a:lnTo>
                  <a:pt x="2416676" y="219046"/>
                </a:lnTo>
                <a:lnTo>
                  <a:pt x="2567370" y="219046"/>
                </a:lnTo>
                <a:lnTo>
                  <a:pt x="2580645" y="198421"/>
                </a:lnTo>
                <a:lnTo>
                  <a:pt x="2588164" y="155203"/>
                </a:lnTo>
                <a:lnTo>
                  <a:pt x="2580645" y="111624"/>
                </a:lnTo>
                <a:lnTo>
                  <a:pt x="2566091" y="88432"/>
                </a:lnTo>
                <a:close/>
              </a:path>
              <a:path w="3043554" h="307340">
                <a:moveTo>
                  <a:pt x="2871468" y="0"/>
                </a:moveTo>
                <a:lnTo>
                  <a:pt x="2786302" y="0"/>
                </a:lnTo>
                <a:lnTo>
                  <a:pt x="2786302" y="28108"/>
                </a:lnTo>
                <a:lnTo>
                  <a:pt x="2727490" y="34577"/>
                </a:lnTo>
                <a:lnTo>
                  <a:pt x="2679983" y="50916"/>
                </a:lnTo>
                <a:lnTo>
                  <a:pt x="2644796" y="76730"/>
                </a:lnTo>
                <a:lnTo>
                  <a:pt x="2622940" y="111624"/>
                </a:lnTo>
                <a:lnTo>
                  <a:pt x="2615430" y="155203"/>
                </a:lnTo>
                <a:lnTo>
                  <a:pt x="2622940" y="198421"/>
                </a:lnTo>
                <a:lnTo>
                  <a:pt x="2644796" y="232444"/>
                </a:lnTo>
                <a:lnTo>
                  <a:pt x="2679983" y="257217"/>
                </a:lnTo>
                <a:lnTo>
                  <a:pt x="2727490" y="272685"/>
                </a:lnTo>
                <a:lnTo>
                  <a:pt x="2786302" y="278793"/>
                </a:lnTo>
                <a:lnTo>
                  <a:pt x="2786302" y="306901"/>
                </a:lnTo>
                <a:lnTo>
                  <a:pt x="2871468" y="306901"/>
                </a:lnTo>
                <a:lnTo>
                  <a:pt x="2871468" y="278793"/>
                </a:lnTo>
                <a:lnTo>
                  <a:pt x="2930580" y="272685"/>
                </a:lnTo>
                <a:lnTo>
                  <a:pt x="2978269" y="257217"/>
                </a:lnTo>
                <a:lnTo>
                  <a:pt x="3013550" y="232444"/>
                </a:lnTo>
                <a:lnTo>
                  <a:pt x="3022171" y="219046"/>
                </a:lnTo>
                <a:lnTo>
                  <a:pt x="2786302" y="219046"/>
                </a:lnTo>
                <a:lnTo>
                  <a:pt x="2748323" y="213357"/>
                </a:lnTo>
                <a:lnTo>
                  <a:pt x="2722007" y="200309"/>
                </a:lnTo>
                <a:lnTo>
                  <a:pt x="2706697" y="180668"/>
                </a:lnTo>
                <a:lnTo>
                  <a:pt x="2701739" y="155203"/>
                </a:lnTo>
                <a:lnTo>
                  <a:pt x="2706697" y="129288"/>
                </a:lnTo>
                <a:lnTo>
                  <a:pt x="2722007" y="108643"/>
                </a:lnTo>
                <a:lnTo>
                  <a:pt x="2748323" y="94586"/>
                </a:lnTo>
                <a:lnTo>
                  <a:pt x="2786302" y="88432"/>
                </a:lnTo>
                <a:lnTo>
                  <a:pt x="3020892" y="88432"/>
                </a:lnTo>
                <a:lnTo>
                  <a:pt x="3013550" y="76730"/>
                </a:lnTo>
                <a:lnTo>
                  <a:pt x="2978269" y="50916"/>
                </a:lnTo>
                <a:lnTo>
                  <a:pt x="2930580" y="34577"/>
                </a:lnTo>
                <a:lnTo>
                  <a:pt x="2871468" y="28108"/>
                </a:lnTo>
                <a:lnTo>
                  <a:pt x="2871468" y="0"/>
                </a:lnTo>
                <a:close/>
              </a:path>
              <a:path w="3043554" h="307340">
                <a:moveTo>
                  <a:pt x="2871468" y="88432"/>
                </a:moveTo>
                <a:lnTo>
                  <a:pt x="2786302" y="88432"/>
                </a:lnTo>
                <a:lnTo>
                  <a:pt x="2786302" y="219046"/>
                </a:lnTo>
                <a:lnTo>
                  <a:pt x="2871468" y="219046"/>
                </a:lnTo>
                <a:lnTo>
                  <a:pt x="2871468" y="88432"/>
                </a:lnTo>
                <a:close/>
              </a:path>
              <a:path w="3043554" h="307340">
                <a:moveTo>
                  <a:pt x="3020892" y="88432"/>
                </a:moveTo>
                <a:lnTo>
                  <a:pt x="2871468" y="88432"/>
                </a:lnTo>
                <a:lnTo>
                  <a:pt x="2909706" y="94586"/>
                </a:lnTo>
                <a:lnTo>
                  <a:pt x="2935994" y="108643"/>
                </a:lnTo>
                <a:lnTo>
                  <a:pt x="2951160" y="129288"/>
                </a:lnTo>
                <a:lnTo>
                  <a:pt x="2956031" y="155203"/>
                </a:lnTo>
                <a:lnTo>
                  <a:pt x="2951160" y="180668"/>
                </a:lnTo>
                <a:lnTo>
                  <a:pt x="2935994" y="200309"/>
                </a:lnTo>
                <a:lnTo>
                  <a:pt x="2909706" y="213357"/>
                </a:lnTo>
                <a:lnTo>
                  <a:pt x="2871468" y="219046"/>
                </a:lnTo>
                <a:lnTo>
                  <a:pt x="3022171" y="219046"/>
                </a:lnTo>
                <a:lnTo>
                  <a:pt x="3035441" y="198421"/>
                </a:lnTo>
                <a:lnTo>
                  <a:pt x="3042956" y="155203"/>
                </a:lnTo>
                <a:lnTo>
                  <a:pt x="3035441" y="111624"/>
                </a:lnTo>
                <a:lnTo>
                  <a:pt x="3020892" y="88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g object 16">
            <a:extLst>
              <a:ext uri="{FF2B5EF4-FFF2-40B4-BE49-F238E27FC236}">
                <a16:creationId xmlns:a16="http://schemas.microsoft.com/office/drawing/2014/main" id="{E830D672-1AC6-6A44-B492-853EA1261C87}"/>
              </a:ext>
            </a:extLst>
          </p:cNvPr>
          <p:cNvSpPr/>
          <p:nvPr userDrawn="1"/>
        </p:nvSpPr>
        <p:spPr>
          <a:xfrm>
            <a:off x="3" y="2"/>
            <a:ext cx="19786800" cy="1115323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ABB2F455-6005-6940-958D-A258C87B73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545" y="4992659"/>
            <a:ext cx="18055721" cy="1357342"/>
          </a:xfrm>
          <a:prstGeom prst="rect">
            <a:avLst/>
          </a:prstGeom>
        </p:spPr>
        <p:txBody>
          <a:bodyPr lIns="0" tIns="0" rIns="0" bIns="0"/>
          <a:lstStyle>
            <a:lvl1pPr marL="12498" marR="0" indent="0" algn="l" defTabSz="899880" rtl="0" eaLnBrk="1" fontAlgn="auto" latinLnBrk="0" hangingPunct="1">
              <a:lnSpc>
                <a:spcPct val="100000"/>
              </a:lnSpc>
              <a:spcBef>
                <a:spcPts val="112"/>
              </a:spcBef>
              <a:spcAft>
                <a:spcPts val="0"/>
              </a:spcAft>
              <a:buClrTx/>
              <a:buSzTx/>
              <a:buFontTx/>
              <a:buNone/>
              <a:tabLst/>
              <a:defRPr sz="7776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marR="0" lvl="0" indent="0" defTabSz="899880" eaLnBrk="1" fontAlgn="auto" latinLnBrk="0" hangingPunct="1">
              <a:lnSpc>
                <a:spcPct val="100000"/>
              </a:lnSpc>
              <a:spcBef>
                <a:spcPts val="112"/>
              </a:spcBef>
              <a:spcAft>
                <a:spcPts val="0"/>
              </a:spcAft>
              <a:tabLst/>
              <a:defRPr/>
            </a:pPr>
            <a:r>
              <a:rPr lang="ru-RU" dirty="0"/>
              <a:t>Он такой один</a:t>
            </a: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A52C420F-F02B-534D-B5C7-1DB14D09468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3842" y="758053"/>
            <a:ext cx="1355284" cy="1199931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BCE6BAC0-6141-9843-96BF-206AF407C73E}"/>
              </a:ext>
            </a:extLst>
          </p:cNvPr>
          <p:cNvSpPr/>
          <p:nvPr userDrawn="1"/>
        </p:nvSpPr>
        <p:spPr>
          <a:xfrm>
            <a:off x="2372240" y="1221175"/>
            <a:ext cx="2995519" cy="303115"/>
          </a:xfrm>
          <a:custGeom>
            <a:avLst/>
            <a:gdLst/>
            <a:ahLst/>
            <a:cxnLst/>
            <a:rect l="l" t="t" r="r" b="b"/>
            <a:pathLst>
              <a:path w="3043554" h="307340">
                <a:moveTo>
                  <a:pt x="209082" y="90192"/>
                </a:moveTo>
                <a:lnTo>
                  <a:pt x="120988" y="90192"/>
                </a:lnTo>
                <a:lnTo>
                  <a:pt x="120988" y="294600"/>
                </a:lnTo>
                <a:lnTo>
                  <a:pt x="209082" y="294600"/>
                </a:lnTo>
                <a:lnTo>
                  <a:pt x="209082" y="90192"/>
                </a:lnTo>
                <a:close/>
              </a:path>
              <a:path w="3043554" h="307340">
                <a:moveTo>
                  <a:pt x="330059" y="15806"/>
                </a:moveTo>
                <a:lnTo>
                  <a:pt x="0" y="15806"/>
                </a:lnTo>
                <a:lnTo>
                  <a:pt x="0" y="90192"/>
                </a:lnTo>
                <a:lnTo>
                  <a:pt x="330059" y="90192"/>
                </a:lnTo>
                <a:lnTo>
                  <a:pt x="330059" y="15806"/>
                </a:lnTo>
                <a:close/>
              </a:path>
              <a:path w="3043554" h="307340">
                <a:moveTo>
                  <a:pt x="450482" y="15806"/>
                </a:moveTo>
                <a:lnTo>
                  <a:pt x="365316" y="15806"/>
                </a:lnTo>
                <a:lnTo>
                  <a:pt x="365316" y="294600"/>
                </a:lnTo>
                <a:lnTo>
                  <a:pt x="440493" y="294600"/>
                </a:lnTo>
                <a:lnTo>
                  <a:pt x="545971" y="178046"/>
                </a:lnTo>
                <a:lnTo>
                  <a:pt x="450482" y="178046"/>
                </a:lnTo>
                <a:lnTo>
                  <a:pt x="450482" y="15806"/>
                </a:lnTo>
                <a:close/>
              </a:path>
              <a:path w="3043554" h="307340">
                <a:moveTo>
                  <a:pt x="672469" y="132360"/>
                </a:moveTo>
                <a:lnTo>
                  <a:pt x="587316" y="132360"/>
                </a:lnTo>
                <a:lnTo>
                  <a:pt x="587316" y="294600"/>
                </a:lnTo>
                <a:lnTo>
                  <a:pt x="672469" y="294600"/>
                </a:lnTo>
                <a:lnTo>
                  <a:pt x="672469" y="132360"/>
                </a:lnTo>
                <a:close/>
              </a:path>
              <a:path w="3043554" h="307340">
                <a:moveTo>
                  <a:pt x="672469" y="15806"/>
                </a:moveTo>
                <a:lnTo>
                  <a:pt x="597305" y="15806"/>
                </a:lnTo>
                <a:lnTo>
                  <a:pt x="450482" y="178046"/>
                </a:lnTo>
                <a:lnTo>
                  <a:pt x="545971" y="178046"/>
                </a:lnTo>
                <a:lnTo>
                  <a:pt x="587316" y="132360"/>
                </a:lnTo>
                <a:lnTo>
                  <a:pt x="672469" y="132360"/>
                </a:lnTo>
                <a:lnTo>
                  <a:pt x="672469" y="15806"/>
                </a:lnTo>
                <a:close/>
              </a:path>
              <a:path w="3043554" h="307340">
                <a:moveTo>
                  <a:pt x="822132" y="15806"/>
                </a:moveTo>
                <a:lnTo>
                  <a:pt x="736966" y="15806"/>
                </a:lnTo>
                <a:lnTo>
                  <a:pt x="736966" y="294600"/>
                </a:lnTo>
                <a:lnTo>
                  <a:pt x="822132" y="294600"/>
                </a:lnTo>
                <a:lnTo>
                  <a:pt x="822132" y="190938"/>
                </a:lnTo>
                <a:lnTo>
                  <a:pt x="1044118" y="190938"/>
                </a:lnTo>
                <a:lnTo>
                  <a:pt x="1044118" y="117722"/>
                </a:lnTo>
                <a:lnTo>
                  <a:pt x="822132" y="117722"/>
                </a:lnTo>
                <a:lnTo>
                  <a:pt x="822132" y="15806"/>
                </a:lnTo>
                <a:close/>
              </a:path>
              <a:path w="3043554" h="307340">
                <a:moveTo>
                  <a:pt x="1044118" y="190938"/>
                </a:moveTo>
                <a:lnTo>
                  <a:pt x="958965" y="190938"/>
                </a:lnTo>
                <a:lnTo>
                  <a:pt x="958965" y="294600"/>
                </a:lnTo>
                <a:lnTo>
                  <a:pt x="1044118" y="294600"/>
                </a:lnTo>
                <a:lnTo>
                  <a:pt x="1044118" y="190938"/>
                </a:lnTo>
                <a:close/>
              </a:path>
              <a:path w="3043554" h="307340">
                <a:moveTo>
                  <a:pt x="1044118" y="15806"/>
                </a:moveTo>
                <a:lnTo>
                  <a:pt x="958965" y="15806"/>
                </a:lnTo>
                <a:lnTo>
                  <a:pt x="958965" y="117722"/>
                </a:lnTo>
                <a:lnTo>
                  <a:pt x="1044118" y="117722"/>
                </a:lnTo>
                <a:lnTo>
                  <a:pt x="1044118" y="15806"/>
                </a:lnTo>
                <a:close/>
              </a:path>
              <a:path w="3043554" h="307340">
                <a:moveTo>
                  <a:pt x="1193781" y="15806"/>
                </a:moveTo>
                <a:lnTo>
                  <a:pt x="1108615" y="15806"/>
                </a:lnTo>
                <a:lnTo>
                  <a:pt x="1108615" y="294600"/>
                </a:lnTo>
                <a:lnTo>
                  <a:pt x="1281284" y="294600"/>
                </a:lnTo>
                <a:lnTo>
                  <a:pt x="1322159" y="291144"/>
                </a:lnTo>
                <a:lnTo>
                  <a:pt x="1364675" y="274712"/>
                </a:lnTo>
                <a:lnTo>
                  <a:pt x="1401383" y="227251"/>
                </a:lnTo>
                <a:lnTo>
                  <a:pt x="1193781" y="227251"/>
                </a:lnTo>
                <a:lnTo>
                  <a:pt x="1193781" y="156384"/>
                </a:lnTo>
                <a:lnTo>
                  <a:pt x="1401560" y="156384"/>
                </a:lnTo>
                <a:lnTo>
                  <a:pt x="1390298" y="133098"/>
                </a:lnTo>
                <a:lnTo>
                  <a:pt x="1343544" y="98397"/>
                </a:lnTo>
                <a:lnTo>
                  <a:pt x="1297283" y="90982"/>
                </a:lnTo>
                <a:lnTo>
                  <a:pt x="1281284" y="90782"/>
                </a:lnTo>
                <a:lnTo>
                  <a:pt x="1193781" y="90782"/>
                </a:lnTo>
                <a:lnTo>
                  <a:pt x="1193781" y="15806"/>
                </a:lnTo>
                <a:close/>
              </a:path>
              <a:path w="3043554" h="307340">
                <a:moveTo>
                  <a:pt x="1401560" y="156384"/>
                </a:moveTo>
                <a:lnTo>
                  <a:pt x="1266595" y="156384"/>
                </a:lnTo>
                <a:lnTo>
                  <a:pt x="1275287" y="156439"/>
                </a:lnTo>
                <a:lnTo>
                  <a:pt x="1283703" y="156822"/>
                </a:lnTo>
                <a:lnTo>
                  <a:pt x="1320302" y="180316"/>
                </a:lnTo>
                <a:lnTo>
                  <a:pt x="1321806" y="190348"/>
                </a:lnTo>
                <a:lnTo>
                  <a:pt x="1320311" y="200824"/>
                </a:lnTo>
                <a:lnTo>
                  <a:pt x="1285321" y="226738"/>
                </a:lnTo>
                <a:lnTo>
                  <a:pt x="1266595" y="227251"/>
                </a:lnTo>
                <a:lnTo>
                  <a:pt x="1401383" y="227251"/>
                </a:lnTo>
                <a:lnTo>
                  <a:pt x="1402352" y="225402"/>
                </a:lnTo>
                <a:lnTo>
                  <a:pt x="1407538" y="191529"/>
                </a:lnTo>
                <a:lnTo>
                  <a:pt x="1403073" y="159512"/>
                </a:lnTo>
                <a:lnTo>
                  <a:pt x="1401560" y="156384"/>
                </a:lnTo>
                <a:close/>
              </a:path>
              <a:path w="3043554" h="307340">
                <a:moveTo>
                  <a:pt x="1950399" y="8192"/>
                </a:moveTo>
                <a:lnTo>
                  <a:pt x="1897063" y="13350"/>
                </a:lnTo>
                <a:lnTo>
                  <a:pt x="1851999" y="27977"/>
                </a:lnTo>
                <a:lnTo>
                  <a:pt x="1815843" y="50805"/>
                </a:lnTo>
                <a:lnTo>
                  <a:pt x="1789229" y="80563"/>
                </a:lnTo>
                <a:lnTo>
                  <a:pt x="1772794" y="115982"/>
                </a:lnTo>
                <a:lnTo>
                  <a:pt x="1767175" y="155794"/>
                </a:lnTo>
                <a:lnTo>
                  <a:pt x="1772794" y="195604"/>
                </a:lnTo>
                <a:lnTo>
                  <a:pt x="1789229" y="231021"/>
                </a:lnTo>
                <a:lnTo>
                  <a:pt x="1815843" y="260776"/>
                </a:lnTo>
                <a:lnTo>
                  <a:pt x="1851999" y="283601"/>
                </a:lnTo>
                <a:lnTo>
                  <a:pt x="1897063" y="298226"/>
                </a:lnTo>
                <a:lnTo>
                  <a:pt x="1950399" y="303383"/>
                </a:lnTo>
                <a:lnTo>
                  <a:pt x="2003496" y="298226"/>
                </a:lnTo>
                <a:lnTo>
                  <a:pt x="2048400" y="283601"/>
                </a:lnTo>
                <a:lnTo>
                  <a:pt x="2084460" y="260776"/>
                </a:lnTo>
                <a:lnTo>
                  <a:pt x="2107076" y="235444"/>
                </a:lnTo>
                <a:lnTo>
                  <a:pt x="1950399" y="235444"/>
                </a:lnTo>
                <a:lnTo>
                  <a:pt x="1911779" y="229423"/>
                </a:lnTo>
                <a:lnTo>
                  <a:pt x="1882348" y="212751"/>
                </a:lnTo>
                <a:lnTo>
                  <a:pt x="1863597" y="187513"/>
                </a:lnTo>
                <a:lnTo>
                  <a:pt x="1857015" y="155794"/>
                </a:lnTo>
                <a:lnTo>
                  <a:pt x="1863597" y="124165"/>
                </a:lnTo>
                <a:lnTo>
                  <a:pt x="1882348" y="99125"/>
                </a:lnTo>
                <a:lnTo>
                  <a:pt x="1911779" y="82652"/>
                </a:lnTo>
                <a:lnTo>
                  <a:pt x="1950399" y="76722"/>
                </a:lnTo>
                <a:lnTo>
                  <a:pt x="2107595" y="76722"/>
                </a:lnTo>
                <a:lnTo>
                  <a:pt x="2084460" y="50805"/>
                </a:lnTo>
                <a:lnTo>
                  <a:pt x="2048400" y="27977"/>
                </a:lnTo>
                <a:lnTo>
                  <a:pt x="2003496" y="13350"/>
                </a:lnTo>
                <a:lnTo>
                  <a:pt x="1950399" y="8192"/>
                </a:lnTo>
                <a:close/>
              </a:path>
              <a:path w="3043554" h="307340">
                <a:moveTo>
                  <a:pt x="1536744" y="15806"/>
                </a:moveTo>
                <a:lnTo>
                  <a:pt x="1451566" y="15806"/>
                </a:lnTo>
                <a:lnTo>
                  <a:pt x="1451566" y="294600"/>
                </a:lnTo>
                <a:lnTo>
                  <a:pt x="1536744" y="294600"/>
                </a:lnTo>
                <a:lnTo>
                  <a:pt x="1536744" y="189179"/>
                </a:lnTo>
                <a:lnTo>
                  <a:pt x="1672466" y="189179"/>
                </a:lnTo>
                <a:lnTo>
                  <a:pt x="1633659" y="149348"/>
                </a:lnTo>
                <a:lnTo>
                  <a:pt x="1662935" y="120649"/>
                </a:lnTo>
                <a:lnTo>
                  <a:pt x="1536744" y="120649"/>
                </a:lnTo>
                <a:lnTo>
                  <a:pt x="1536744" y="15806"/>
                </a:lnTo>
                <a:close/>
              </a:path>
              <a:path w="3043554" h="307340">
                <a:moveTo>
                  <a:pt x="1672466" y="189179"/>
                </a:moveTo>
                <a:lnTo>
                  <a:pt x="1560241" y="189179"/>
                </a:lnTo>
                <a:lnTo>
                  <a:pt x="1661829" y="294600"/>
                </a:lnTo>
                <a:lnTo>
                  <a:pt x="1775179" y="294600"/>
                </a:lnTo>
                <a:lnTo>
                  <a:pt x="1672466" y="189179"/>
                </a:lnTo>
                <a:close/>
              </a:path>
              <a:path w="3043554" h="307340">
                <a:moveTo>
                  <a:pt x="2107595" y="76722"/>
                </a:moveTo>
                <a:lnTo>
                  <a:pt x="1950399" y="76722"/>
                </a:lnTo>
                <a:lnTo>
                  <a:pt x="1988780" y="82652"/>
                </a:lnTo>
                <a:lnTo>
                  <a:pt x="2018237" y="99125"/>
                </a:lnTo>
                <a:lnTo>
                  <a:pt x="2037121" y="124165"/>
                </a:lnTo>
                <a:lnTo>
                  <a:pt x="2043782" y="155794"/>
                </a:lnTo>
                <a:lnTo>
                  <a:pt x="2037121" y="187513"/>
                </a:lnTo>
                <a:lnTo>
                  <a:pt x="2018237" y="212751"/>
                </a:lnTo>
                <a:lnTo>
                  <a:pt x="1988780" y="229423"/>
                </a:lnTo>
                <a:lnTo>
                  <a:pt x="1950399" y="235444"/>
                </a:lnTo>
                <a:lnTo>
                  <a:pt x="2107076" y="235444"/>
                </a:lnTo>
                <a:lnTo>
                  <a:pt x="2111024" y="231021"/>
                </a:lnTo>
                <a:lnTo>
                  <a:pt x="2127440" y="195604"/>
                </a:lnTo>
                <a:lnTo>
                  <a:pt x="2133057" y="155794"/>
                </a:lnTo>
                <a:lnTo>
                  <a:pt x="2127440" y="115982"/>
                </a:lnTo>
                <a:lnTo>
                  <a:pt x="2111024" y="80563"/>
                </a:lnTo>
                <a:lnTo>
                  <a:pt x="2107595" y="76722"/>
                </a:lnTo>
                <a:close/>
              </a:path>
              <a:path w="3043554" h="307340">
                <a:moveTo>
                  <a:pt x="1769889" y="15806"/>
                </a:moveTo>
                <a:lnTo>
                  <a:pt x="1663011" y="15806"/>
                </a:lnTo>
                <a:lnTo>
                  <a:pt x="1560241" y="120649"/>
                </a:lnTo>
                <a:lnTo>
                  <a:pt x="1662935" y="120649"/>
                </a:lnTo>
                <a:lnTo>
                  <a:pt x="1769889" y="15806"/>
                </a:lnTo>
                <a:close/>
              </a:path>
              <a:path w="3043554" h="307340">
                <a:moveTo>
                  <a:pt x="2416676" y="0"/>
                </a:moveTo>
                <a:lnTo>
                  <a:pt x="2331510" y="0"/>
                </a:lnTo>
                <a:lnTo>
                  <a:pt x="2331510" y="28108"/>
                </a:lnTo>
                <a:lnTo>
                  <a:pt x="2272689" y="34577"/>
                </a:lnTo>
                <a:lnTo>
                  <a:pt x="2225172" y="50916"/>
                </a:lnTo>
                <a:lnTo>
                  <a:pt x="2189975" y="76730"/>
                </a:lnTo>
                <a:lnTo>
                  <a:pt x="2168113" y="111624"/>
                </a:lnTo>
                <a:lnTo>
                  <a:pt x="2160600" y="155203"/>
                </a:lnTo>
                <a:lnTo>
                  <a:pt x="2168113" y="198421"/>
                </a:lnTo>
                <a:lnTo>
                  <a:pt x="2189975" y="232444"/>
                </a:lnTo>
                <a:lnTo>
                  <a:pt x="2225172" y="257217"/>
                </a:lnTo>
                <a:lnTo>
                  <a:pt x="2272689" y="272685"/>
                </a:lnTo>
                <a:lnTo>
                  <a:pt x="2331510" y="278793"/>
                </a:lnTo>
                <a:lnTo>
                  <a:pt x="2331510" y="306901"/>
                </a:lnTo>
                <a:lnTo>
                  <a:pt x="2416676" y="306901"/>
                </a:lnTo>
                <a:lnTo>
                  <a:pt x="2416676" y="278793"/>
                </a:lnTo>
                <a:lnTo>
                  <a:pt x="2475774" y="272685"/>
                </a:lnTo>
                <a:lnTo>
                  <a:pt x="2523460" y="257217"/>
                </a:lnTo>
                <a:lnTo>
                  <a:pt x="2558747" y="232444"/>
                </a:lnTo>
                <a:lnTo>
                  <a:pt x="2567370" y="219046"/>
                </a:lnTo>
                <a:lnTo>
                  <a:pt x="2331510" y="219046"/>
                </a:lnTo>
                <a:lnTo>
                  <a:pt x="2293515" y="213357"/>
                </a:lnTo>
                <a:lnTo>
                  <a:pt x="2267200" y="200309"/>
                </a:lnTo>
                <a:lnTo>
                  <a:pt x="2251899" y="180668"/>
                </a:lnTo>
                <a:lnTo>
                  <a:pt x="2246947" y="155203"/>
                </a:lnTo>
                <a:lnTo>
                  <a:pt x="2251899" y="129288"/>
                </a:lnTo>
                <a:lnTo>
                  <a:pt x="2267200" y="108643"/>
                </a:lnTo>
                <a:lnTo>
                  <a:pt x="2293515" y="94586"/>
                </a:lnTo>
                <a:lnTo>
                  <a:pt x="2331510" y="88432"/>
                </a:lnTo>
                <a:lnTo>
                  <a:pt x="2566091" y="88432"/>
                </a:lnTo>
                <a:lnTo>
                  <a:pt x="2558747" y="76730"/>
                </a:lnTo>
                <a:lnTo>
                  <a:pt x="2523460" y="50916"/>
                </a:lnTo>
                <a:lnTo>
                  <a:pt x="2475774" y="34577"/>
                </a:lnTo>
                <a:lnTo>
                  <a:pt x="2416676" y="28108"/>
                </a:lnTo>
                <a:lnTo>
                  <a:pt x="2416676" y="0"/>
                </a:lnTo>
                <a:close/>
              </a:path>
              <a:path w="3043554" h="307340">
                <a:moveTo>
                  <a:pt x="2416676" y="88432"/>
                </a:moveTo>
                <a:lnTo>
                  <a:pt x="2331510" y="88432"/>
                </a:lnTo>
                <a:lnTo>
                  <a:pt x="2331510" y="219046"/>
                </a:lnTo>
                <a:lnTo>
                  <a:pt x="2416676" y="219046"/>
                </a:lnTo>
                <a:lnTo>
                  <a:pt x="2416676" y="88432"/>
                </a:lnTo>
                <a:close/>
              </a:path>
              <a:path w="3043554" h="307340">
                <a:moveTo>
                  <a:pt x="2566091" y="88432"/>
                </a:moveTo>
                <a:lnTo>
                  <a:pt x="2416676" y="88432"/>
                </a:lnTo>
                <a:lnTo>
                  <a:pt x="2454914" y="94586"/>
                </a:lnTo>
                <a:lnTo>
                  <a:pt x="2481202" y="108643"/>
                </a:lnTo>
                <a:lnTo>
                  <a:pt x="2496367" y="129288"/>
                </a:lnTo>
                <a:lnTo>
                  <a:pt x="2501238" y="155203"/>
                </a:lnTo>
                <a:lnTo>
                  <a:pt x="2496367" y="180668"/>
                </a:lnTo>
                <a:lnTo>
                  <a:pt x="2481202" y="200309"/>
                </a:lnTo>
                <a:lnTo>
                  <a:pt x="2454914" y="213357"/>
                </a:lnTo>
                <a:lnTo>
                  <a:pt x="2416676" y="219046"/>
                </a:lnTo>
                <a:lnTo>
                  <a:pt x="2567370" y="219046"/>
                </a:lnTo>
                <a:lnTo>
                  <a:pt x="2580645" y="198421"/>
                </a:lnTo>
                <a:lnTo>
                  <a:pt x="2588164" y="155203"/>
                </a:lnTo>
                <a:lnTo>
                  <a:pt x="2580645" y="111624"/>
                </a:lnTo>
                <a:lnTo>
                  <a:pt x="2566091" y="88432"/>
                </a:lnTo>
                <a:close/>
              </a:path>
              <a:path w="3043554" h="307340">
                <a:moveTo>
                  <a:pt x="2871468" y="0"/>
                </a:moveTo>
                <a:lnTo>
                  <a:pt x="2786302" y="0"/>
                </a:lnTo>
                <a:lnTo>
                  <a:pt x="2786302" y="28108"/>
                </a:lnTo>
                <a:lnTo>
                  <a:pt x="2727490" y="34577"/>
                </a:lnTo>
                <a:lnTo>
                  <a:pt x="2679983" y="50916"/>
                </a:lnTo>
                <a:lnTo>
                  <a:pt x="2644796" y="76730"/>
                </a:lnTo>
                <a:lnTo>
                  <a:pt x="2622940" y="111624"/>
                </a:lnTo>
                <a:lnTo>
                  <a:pt x="2615430" y="155203"/>
                </a:lnTo>
                <a:lnTo>
                  <a:pt x="2622940" y="198421"/>
                </a:lnTo>
                <a:lnTo>
                  <a:pt x="2644796" y="232444"/>
                </a:lnTo>
                <a:lnTo>
                  <a:pt x="2679983" y="257217"/>
                </a:lnTo>
                <a:lnTo>
                  <a:pt x="2727490" y="272685"/>
                </a:lnTo>
                <a:lnTo>
                  <a:pt x="2786302" y="278793"/>
                </a:lnTo>
                <a:lnTo>
                  <a:pt x="2786302" y="306901"/>
                </a:lnTo>
                <a:lnTo>
                  <a:pt x="2871468" y="306901"/>
                </a:lnTo>
                <a:lnTo>
                  <a:pt x="2871468" y="278793"/>
                </a:lnTo>
                <a:lnTo>
                  <a:pt x="2930580" y="272685"/>
                </a:lnTo>
                <a:lnTo>
                  <a:pt x="2978269" y="257217"/>
                </a:lnTo>
                <a:lnTo>
                  <a:pt x="3013550" y="232444"/>
                </a:lnTo>
                <a:lnTo>
                  <a:pt x="3022171" y="219046"/>
                </a:lnTo>
                <a:lnTo>
                  <a:pt x="2786302" y="219046"/>
                </a:lnTo>
                <a:lnTo>
                  <a:pt x="2748323" y="213357"/>
                </a:lnTo>
                <a:lnTo>
                  <a:pt x="2722007" y="200309"/>
                </a:lnTo>
                <a:lnTo>
                  <a:pt x="2706697" y="180668"/>
                </a:lnTo>
                <a:lnTo>
                  <a:pt x="2701739" y="155203"/>
                </a:lnTo>
                <a:lnTo>
                  <a:pt x="2706697" y="129288"/>
                </a:lnTo>
                <a:lnTo>
                  <a:pt x="2722007" y="108643"/>
                </a:lnTo>
                <a:lnTo>
                  <a:pt x="2748323" y="94586"/>
                </a:lnTo>
                <a:lnTo>
                  <a:pt x="2786302" y="88432"/>
                </a:lnTo>
                <a:lnTo>
                  <a:pt x="3020892" y="88432"/>
                </a:lnTo>
                <a:lnTo>
                  <a:pt x="3013550" y="76730"/>
                </a:lnTo>
                <a:lnTo>
                  <a:pt x="2978269" y="50916"/>
                </a:lnTo>
                <a:lnTo>
                  <a:pt x="2930580" y="34577"/>
                </a:lnTo>
                <a:lnTo>
                  <a:pt x="2871468" y="28108"/>
                </a:lnTo>
                <a:lnTo>
                  <a:pt x="2871468" y="0"/>
                </a:lnTo>
                <a:close/>
              </a:path>
              <a:path w="3043554" h="307340">
                <a:moveTo>
                  <a:pt x="2871468" y="88432"/>
                </a:moveTo>
                <a:lnTo>
                  <a:pt x="2786302" y="88432"/>
                </a:lnTo>
                <a:lnTo>
                  <a:pt x="2786302" y="219046"/>
                </a:lnTo>
                <a:lnTo>
                  <a:pt x="2871468" y="219046"/>
                </a:lnTo>
                <a:lnTo>
                  <a:pt x="2871468" y="88432"/>
                </a:lnTo>
                <a:close/>
              </a:path>
              <a:path w="3043554" h="307340">
                <a:moveTo>
                  <a:pt x="3020892" y="88432"/>
                </a:moveTo>
                <a:lnTo>
                  <a:pt x="2871468" y="88432"/>
                </a:lnTo>
                <a:lnTo>
                  <a:pt x="2909706" y="94586"/>
                </a:lnTo>
                <a:lnTo>
                  <a:pt x="2935994" y="108643"/>
                </a:lnTo>
                <a:lnTo>
                  <a:pt x="2951160" y="129288"/>
                </a:lnTo>
                <a:lnTo>
                  <a:pt x="2956031" y="155203"/>
                </a:lnTo>
                <a:lnTo>
                  <a:pt x="2951160" y="180668"/>
                </a:lnTo>
                <a:lnTo>
                  <a:pt x="2935994" y="200309"/>
                </a:lnTo>
                <a:lnTo>
                  <a:pt x="2909706" y="213357"/>
                </a:lnTo>
                <a:lnTo>
                  <a:pt x="2871468" y="219046"/>
                </a:lnTo>
                <a:lnTo>
                  <a:pt x="3022171" y="219046"/>
                </a:lnTo>
                <a:lnTo>
                  <a:pt x="3035441" y="198421"/>
                </a:lnTo>
                <a:lnTo>
                  <a:pt x="3042956" y="155203"/>
                </a:lnTo>
                <a:lnTo>
                  <a:pt x="3035441" y="111624"/>
                </a:lnTo>
                <a:lnTo>
                  <a:pt x="3020892" y="88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FA5C0640-1F41-D34F-B820-40F0E56DD68B}"/>
              </a:ext>
            </a:extLst>
          </p:cNvPr>
          <p:cNvSpPr/>
          <p:nvPr userDrawn="1"/>
        </p:nvSpPr>
        <p:spPr>
          <a:xfrm>
            <a:off x="0" y="0"/>
            <a:ext cx="4390196" cy="11160125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58EF1A-AA44-A649-979A-0B7D84582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981" y="378268"/>
            <a:ext cx="3411344" cy="2525619"/>
          </a:xfrm>
          <a:prstGeom prst="rect">
            <a:avLst/>
          </a:prstGeom>
        </p:spPr>
      </p:pic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A140D4DA-EF9B-0547-8B78-3FC785CDBE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2817402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EE4360A-0911-F543-9F4D-4B173153B6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043AB7-478A-8044-A3CE-69CE7D2EE3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" y="1364026"/>
            <a:ext cx="7919718" cy="9796111"/>
          </a:xfrm>
          <a:custGeom>
            <a:avLst/>
            <a:gdLst>
              <a:gd name="connsiteX0" fmla="*/ 0 w 4876799"/>
              <a:gd name="connsiteY0" fmla="*/ 0 h 6019801"/>
              <a:gd name="connsiteX1" fmla="*/ 3162265 w 4876799"/>
              <a:gd name="connsiteY1" fmla="*/ 0 h 6019801"/>
              <a:gd name="connsiteX2" fmla="*/ 4876799 w 4876799"/>
              <a:gd name="connsiteY2" fmla="*/ 1714534 h 6019801"/>
              <a:gd name="connsiteX3" fmla="*/ 4876799 w 4876799"/>
              <a:gd name="connsiteY3" fmla="*/ 6019801 h 6019801"/>
              <a:gd name="connsiteX4" fmla="*/ 0 w 4876799"/>
              <a:gd name="connsiteY4" fmla="*/ 6019801 h 601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799" h="6019801">
                <a:moveTo>
                  <a:pt x="0" y="0"/>
                </a:moveTo>
                <a:lnTo>
                  <a:pt x="3162265" y="0"/>
                </a:lnTo>
                <a:cubicBezTo>
                  <a:pt x="4109176" y="0"/>
                  <a:pt x="4876799" y="767623"/>
                  <a:pt x="4876799" y="1714534"/>
                </a:cubicBezTo>
                <a:lnTo>
                  <a:pt x="4876799" y="6019801"/>
                </a:lnTo>
                <a:lnTo>
                  <a:pt x="0" y="6019801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E68B0B9-06DC-A441-B592-9F7155B31C2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2728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94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1DEE096-D561-084E-946B-6D2847D27F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1953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4743" y="1364016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24743" y="6143288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77935" y="868011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77935" y="5647283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31130" y="1369407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531130" y="6148678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0F3BC506-CC99-E744-A0A1-B617788A1C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945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EEC4C46-CDFD-C949-8A95-82842C2D16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" y="-7284"/>
            <a:ext cx="7548485" cy="9059393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CE9C65D4-588C-BC47-ACC5-BD62A0794A6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4127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244505-F7EC-F646-85E0-A42DEF51D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1509"/>
            <a:ext cx="15311134" cy="11137106"/>
          </a:xfrm>
          <a:prstGeom prst="rect">
            <a:avLst/>
          </a:prstGeom>
        </p:spPr>
      </p:pic>
      <p:sp>
        <p:nvSpPr>
          <p:cNvPr id="3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1B621D10-A342-C24F-A9FB-DA555476AC41}"/>
              </a:ext>
            </a:extLst>
          </p:cNvPr>
          <p:cNvSpPr/>
          <p:nvPr userDrawn="1"/>
        </p:nvSpPr>
        <p:spPr>
          <a:xfrm rot="16200000">
            <a:off x="9099923" y="475036"/>
            <a:ext cx="11177208" cy="10221545"/>
          </a:xfrm>
          <a:custGeom>
            <a:avLst/>
            <a:gdLst>
              <a:gd name="connsiteX0" fmla="*/ 5295014 w 11160124"/>
              <a:gd name="connsiteY0" fmla="*/ 0 h 10590028"/>
              <a:gd name="connsiteX1" fmla="*/ 5865110 w 11160124"/>
              <a:gd name="connsiteY1" fmla="*/ 0 h 10590028"/>
              <a:gd name="connsiteX2" fmla="*/ 11160124 w 11160124"/>
              <a:gd name="connsiteY2" fmla="*/ 5295014 h 10590028"/>
              <a:gd name="connsiteX3" fmla="*/ 11160124 w 11160124"/>
              <a:gd name="connsiteY3" fmla="*/ 10590028 h 10590028"/>
              <a:gd name="connsiteX4" fmla="*/ 11160124 w 11160124"/>
              <a:gd name="connsiteY4" fmla="*/ 10590028 h 10590028"/>
              <a:gd name="connsiteX5" fmla="*/ 0 w 11160124"/>
              <a:gd name="connsiteY5" fmla="*/ 10590028 h 10590028"/>
              <a:gd name="connsiteX6" fmla="*/ 0 w 11160124"/>
              <a:gd name="connsiteY6" fmla="*/ 10590028 h 10590028"/>
              <a:gd name="connsiteX7" fmla="*/ 0 w 11160124"/>
              <a:gd name="connsiteY7" fmla="*/ 5295014 h 10590028"/>
              <a:gd name="connsiteX8" fmla="*/ 5295014 w 11160124"/>
              <a:gd name="connsiteY8" fmla="*/ 0 h 10590028"/>
              <a:gd name="connsiteX0" fmla="*/ 5295014 w 11160124"/>
              <a:gd name="connsiteY0" fmla="*/ 7761 h 10597789"/>
              <a:gd name="connsiteX1" fmla="*/ 5865110 w 11160124"/>
              <a:gd name="connsiteY1" fmla="*/ 7761 h 10597789"/>
              <a:gd name="connsiteX2" fmla="*/ 11160124 w 11160124"/>
              <a:gd name="connsiteY2" fmla="*/ 2644635 h 10597789"/>
              <a:gd name="connsiteX3" fmla="*/ 11160124 w 11160124"/>
              <a:gd name="connsiteY3" fmla="*/ 10597789 h 10597789"/>
              <a:gd name="connsiteX4" fmla="*/ 11160124 w 11160124"/>
              <a:gd name="connsiteY4" fmla="*/ 10597789 h 10597789"/>
              <a:gd name="connsiteX5" fmla="*/ 0 w 11160124"/>
              <a:gd name="connsiteY5" fmla="*/ 10597789 h 10597789"/>
              <a:gd name="connsiteX6" fmla="*/ 0 w 11160124"/>
              <a:gd name="connsiteY6" fmla="*/ 10597789 h 10597789"/>
              <a:gd name="connsiteX7" fmla="*/ 0 w 11160124"/>
              <a:gd name="connsiteY7" fmla="*/ 5302775 h 10597789"/>
              <a:gd name="connsiteX8" fmla="*/ 5295014 w 11160124"/>
              <a:gd name="connsiteY8" fmla="*/ 7761 h 10597789"/>
              <a:gd name="connsiteX0" fmla="*/ 5295014 w 11160124"/>
              <a:gd name="connsiteY0" fmla="*/ 0 h 10590028"/>
              <a:gd name="connsiteX1" fmla="*/ 5865110 w 11160124"/>
              <a:gd name="connsiteY1" fmla="*/ 0 h 10590028"/>
              <a:gd name="connsiteX2" fmla="*/ 11160124 w 11160124"/>
              <a:gd name="connsiteY2" fmla="*/ 2636874 h 10590028"/>
              <a:gd name="connsiteX3" fmla="*/ 11160124 w 11160124"/>
              <a:gd name="connsiteY3" fmla="*/ 10590028 h 10590028"/>
              <a:gd name="connsiteX4" fmla="*/ 11160124 w 11160124"/>
              <a:gd name="connsiteY4" fmla="*/ 10590028 h 10590028"/>
              <a:gd name="connsiteX5" fmla="*/ 0 w 11160124"/>
              <a:gd name="connsiteY5" fmla="*/ 10590028 h 10590028"/>
              <a:gd name="connsiteX6" fmla="*/ 0 w 11160124"/>
              <a:gd name="connsiteY6" fmla="*/ 10590028 h 10590028"/>
              <a:gd name="connsiteX7" fmla="*/ 0 w 11160124"/>
              <a:gd name="connsiteY7" fmla="*/ 5295014 h 10590028"/>
              <a:gd name="connsiteX8" fmla="*/ 5295014 w 11160124"/>
              <a:gd name="connsiteY8" fmla="*/ 0 h 10590028"/>
              <a:gd name="connsiteX0" fmla="*/ 5401339 w 11266449"/>
              <a:gd name="connsiteY0" fmla="*/ 1039 h 10591067"/>
              <a:gd name="connsiteX1" fmla="*/ 5971435 w 11266449"/>
              <a:gd name="connsiteY1" fmla="*/ 1039 h 10591067"/>
              <a:gd name="connsiteX2" fmla="*/ 11266449 w 11266449"/>
              <a:gd name="connsiteY2" fmla="*/ 2637913 h 10591067"/>
              <a:gd name="connsiteX3" fmla="*/ 11266449 w 11266449"/>
              <a:gd name="connsiteY3" fmla="*/ 10591067 h 10591067"/>
              <a:gd name="connsiteX4" fmla="*/ 11266449 w 11266449"/>
              <a:gd name="connsiteY4" fmla="*/ 10591067 h 10591067"/>
              <a:gd name="connsiteX5" fmla="*/ 106325 w 11266449"/>
              <a:gd name="connsiteY5" fmla="*/ 10591067 h 10591067"/>
              <a:gd name="connsiteX6" fmla="*/ 106325 w 11266449"/>
              <a:gd name="connsiteY6" fmla="*/ 10591067 h 10591067"/>
              <a:gd name="connsiteX7" fmla="*/ 0 w 11266449"/>
              <a:gd name="connsiteY7" fmla="*/ 2786769 h 10591067"/>
              <a:gd name="connsiteX8" fmla="*/ 5401339 w 11266449"/>
              <a:gd name="connsiteY8" fmla="*/ 1039 h 10591067"/>
              <a:gd name="connsiteX0" fmla="*/ 5401339 w 11266449"/>
              <a:gd name="connsiteY0" fmla="*/ 0 h 10590028"/>
              <a:gd name="connsiteX1" fmla="*/ 5971435 w 11266449"/>
              <a:gd name="connsiteY1" fmla="*/ 0 h 10590028"/>
              <a:gd name="connsiteX2" fmla="*/ 11266449 w 11266449"/>
              <a:gd name="connsiteY2" fmla="*/ 2636874 h 10590028"/>
              <a:gd name="connsiteX3" fmla="*/ 11266449 w 11266449"/>
              <a:gd name="connsiteY3" fmla="*/ 10590028 h 10590028"/>
              <a:gd name="connsiteX4" fmla="*/ 11266449 w 11266449"/>
              <a:gd name="connsiteY4" fmla="*/ 10590028 h 10590028"/>
              <a:gd name="connsiteX5" fmla="*/ 106325 w 11266449"/>
              <a:gd name="connsiteY5" fmla="*/ 10590028 h 10590028"/>
              <a:gd name="connsiteX6" fmla="*/ 106325 w 11266449"/>
              <a:gd name="connsiteY6" fmla="*/ 10590028 h 10590028"/>
              <a:gd name="connsiteX7" fmla="*/ 0 w 11266449"/>
              <a:gd name="connsiteY7" fmla="*/ 2785730 h 10590028"/>
              <a:gd name="connsiteX8" fmla="*/ 5401339 w 11266449"/>
              <a:gd name="connsiteY8" fmla="*/ 0 h 10590028"/>
              <a:gd name="connsiteX0" fmla="*/ 5337544 w 11202654"/>
              <a:gd name="connsiteY0" fmla="*/ 0 h 10590028"/>
              <a:gd name="connsiteX1" fmla="*/ 5907640 w 11202654"/>
              <a:gd name="connsiteY1" fmla="*/ 0 h 10590028"/>
              <a:gd name="connsiteX2" fmla="*/ 11202654 w 11202654"/>
              <a:gd name="connsiteY2" fmla="*/ 2636874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37544 w 11202654"/>
              <a:gd name="connsiteY8" fmla="*/ 0 h 10590028"/>
              <a:gd name="connsiteX0" fmla="*/ 5337544 w 11202654"/>
              <a:gd name="connsiteY0" fmla="*/ 0 h 10590028"/>
              <a:gd name="connsiteX1" fmla="*/ 5907640 w 11202654"/>
              <a:gd name="connsiteY1" fmla="*/ 0 h 10590028"/>
              <a:gd name="connsiteX2" fmla="*/ 11202654 w 11202654"/>
              <a:gd name="connsiteY2" fmla="*/ 2794036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37544 w 11202654"/>
              <a:gd name="connsiteY8" fmla="*/ 0 h 10590028"/>
              <a:gd name="connsiteX0" fmla="*/ 5308861 w 11202654"/>
              <a:gd name="connsiteY0" fmla="*/ 442912 h 10590028"/>
              <a:gd name="connsiteX1" fmla="*/ 5907640 w 11202654"/>
              <a:gd name="connsiteY1" fmla="*/ 0 h 10590028"/>
              <a:gd name="connsiteX2" fmla="*/ 11202654 w 11202654"/>
              <a:gd name="connsiteY2" fmla="*/ 2794036 h 10590028"/>
              <a:gd name="connsiteX3" fmla="*/ 11202654 w 11202654"/>
              <a:gd name="connsiteY3" fmla="*/ 10590028 h 10590028"/>
              <a:gd name="connsiteX4" fmla="*/ 11202654 w 11202654"/>
              <a:gd name="connsiteY4" fmla="*/ 10590028 h 10590028"/>
              <a:gd name="connsiteX5" fmla="*/ 42530 w 11202654"/>
              <a:gd name="connsiteY5" fmla="*/ 10590028 h 10590028"/>
              <a:gd name="connsiteX6" fmla="*/ 42530 w 11202654"/>
              <a:gd name="connsiteY6" fmla="*/ 10590028 h 10590028"/>
              <a:gd name="connsiteX7" fmla="*/ 0 w 11202654"/>
              <a:gd name="connsiteY7" fmla="*/ 2764467 h 10590028"/>
              <a:gd name="connsiteX8" fmla="*/ 5308861 w 11202654"/>
              <a:gd name="connsiteY8" fmla="*/ 442912 h 10590028"/>
              <a:gd name="connsiteX0" fmla="*/ 5308861 w 11202654"/>
              <a:gd name="connsiteY0" fmla="*/ 42862 h 10189978"/>
              <a:gd name="connsiteX1" fmla="*/ 5921981 w 11202654"/>
              <a:gd name="connsiteY1" fmla="*/ 0 h 10189978"/>
              <a:gd name="connsiteX2" fmla="*/ 11202654 w 11202654"/>
              <a:gd name="connsiteY2" fmla="*/ 2393986 h 10189978"/>
              <a:gd name="connsiteX3" fmla="*/ 11202654 w 11202654"/>
              <a:gd name="connsiteY3" fmla="*/ 10189978 h 10189978"/>
              <a:gd name="connsiteX4" fmla="*/ 11202654 w 11202654"/>
              <a:gd name="connsiteY4" fmla="*/ 10189978 h 10189978"/>
              <a:gd name="connsiteX5" fmla="*/ 42530 w 11202654"/>
              <a:gd name="connsiteY5" fmla="*/ 10189978 h 10189978"/>
              <a:gd name="connsiteX6" fmla="*/ 42530 w 11202654"/>
              <a:gd name="connsiteY6" fmla="*/ 10189978 h 10189978"/>
              <a:gd name="connsiteX7" fmla="*/ 0 w 11202654"/>
              <a:gd name="connsiteY7" fmla="*/ 2364417 h 10189978"/>
              <a:gd name="connsiteX8" fmla="*/ 5308861 w 11202654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93986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16996 w 11216996"/>
              <a:gd name="connsiteY2" fmla="*/ 2308261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42862 h 10189978"/>
              <a:gd name="connsiteX1" fmla="*/ 5936323 w 11216996"/>
              <a:gd name="connsiteY1" fmla="*/ 0 h 10189978"/>
              <a:gd name="connsiteX2" fmla="*/ 11208498 w 11216996"/>
              <a:gd name="connsiteY2" fmla="*/ 2274394 h 10189978"/>
              <a:gd name="connsiteX3" fmla="*/ 11216996 w 11216996"/>
              <a:gd name="connsiteY3" fmla="*/ 10189978 h 10189978"/>
              <a:gd name="connsiteX4" fmla="*/ 11216996 w 11216996"/>
              <a:gd name="connsiteY4" fmla="*/ 10189978 h 10189978"/>
              <a:gd name="connsiteX5" fmla="*/ 56872 w 11216996"/>
              <a:gd name="connsiteY5" fmla="*/ 10189978 h 10189978"/>
              <a:gd name="connsiteX6" fmla="*/ 56872 w 11216996"/>
              <a:gd name="connsiteY6" fmla="*/ 10189978 h 10189978"/>
              <a:gd name="connsiteX7" fmla="*/ 0 w 11216996"/>
              <a:gd name="connsiteY7" fmla="*/ 2235830 h 10189978"/>
              <a:gd name="connsiteX8" fmla="*/ 5323203 w 11216996"/>
              <a:gd name="connsiteY8" fmla="*/ 42862 h 10189978"/>
              <a:gd name="connsiteX0" fmla="*/ 5323203 w 11216996"/>
              <a:gd name="connsiteY0" fmla="*/ 0 h 10147116"/>
              <a:gd name="connsiteX1" fmla="*/ 5944822 w 11216996"/>
              <a:gd name="connsiteY1" fmla="*/ 24871 h 10147116"/>
              <a:gd name="connsiteX2" fmla="*/ 11208498 w 11216996"/>
              <a:gd name="connsiteY2" fmla="*/ 2231532 h 10147116"/>
              <a:gd name="connsiteX3" fmla="*/ 11216996 w 11216996"/>
              <a:gd name="connsiteY3" fmla="*/ 10147116 h 10147116"/>
              <a:gd name="connsiteX4" fmla="*/ 11216996 w 11216996"/>
              <a:gd name="connsiteY4" fmla="*/ 10147116 h 10147116"/>
              <a:gd name="connsiteX5" fmla="*/ 56872 w 11216996"/>
              <a:gd name="connsiteY5" fmla="*/ 10147116 h 10147116"/>
              <a:gd name="connsiteX6" fmla="*/ 56872 w 11216996"/>
              <a:gd name="connsiteY6" fmla="*/ 10147116 h 10147116"/>
              <a:gd name="connsiteX7" fmla="*/ 0 w 11216996"/>
              <a:gd name="connsiteY7" fmla="*/ 2192968 h 10147116"/>
              <a:gd name="connsiteX8" fmla="*/ 5323203 w 11216996"/>
              <a:gd name="connsiteY8" fmla="*/ 0 h 10147116"/>
              <a:gd name="connsiteX0" fmla="*/ 5323203 w 11216996"/>
              <a:gd name="connsiteY0" fmla="*/ 0 h 10147116"/>
              <a:gd name="connsiteX1" fmla="*/ 5944822 w 11216996"/>
              <a:gd name="connsiteY1" fmla="*/ 24871 h 10147116"/>
              <a:gd name="connsiteX2" fmla="*/ 11208498 w 11216996"/>
              <a:gd name="connsiteY2" fmla="*/ 2231532 h 10147116"/>
              <a:gd name="connsiteX3" fmla="*/ 11216996 w 11216996"/>
              <a:gd name="connsiteY3" fmla="*/ 10147116 h 10147116"/>
              <a:gd name="connsiteX4" fmla="*/ 11216996 w 11216996"/>
              <a:gd name="connsiteY4" fmla="*/ 10147116 h 10147116"/>
              <a:gd name="connsiteX5" fmla="*/ 56872 w 11216996"/>
              <a:gd name="connsiteY5" fmla="*/ 10147116 h 10147116"/>
              <a:gd name="connsiteX6" fmla="*/ 56872 w 11216996"/>
              <a:gd name="connsiteY6" fmla="*/ 10147116 h 10147116"/>
              <a:gd name="connsiteX7" fmla="*/ 0 w 11216996"/>
              <a:gd name="connsiteY7" fmla="*/ 2192968 h 10147116"/>
              <a:gd name="connsiteX8" fmla="*/ 5323203 w 11216996"/>
              <a:gd name="connsiteY8" fmla="*/ 0 h 10147116"/>
              <a:gd name="connsiteX0" fmla="*/ 5323203 w 11216996"/>
              <a:gd name="connsiteY0" fmla="*/ 102719 h 10249835"/>
              <a:gd name="connsiteX1" fmla="*/ 5987514 w 11216996"/>
              <a:gd name="connsiteY1" fmla="*/ 0 h 10249835"/>
              <a:gd name="connsiteX2" fmla="*/ 11208498 w 11216996"/>
              <a:gd name="connsiteY2" fmla="*/ 2334251 h 10249835"/>
              <a:gd name="connsiteX3" fmla="*/ 11216996 w 11216996"/>
              <a:gd name="connsiteY3" fmla="*/ 10249835 h 10249835"/>
              <a:gd name="connsiteX4" fmla="*/ 11216996 w 11216996"/>
              <a:gd name="connsiteY4" fmla="*/ 10249835 h 10249835"/>
              <a:gd name="connsiteX5" fmla="*/ 56872 w 11216996"/>
              <a:gd name="connsiteY5" fmla="*/ 10249835 h 10249835"/>
              <a:gd name="connsiteX6" fmla="*/ 56872 w 11216996"/>
              <a:gd name="connsiteY6" fmla="*/ 10249835 h 10249835"/>
              <a:gd name="connsiteX7" fmla="*/ 0 w 11216996"/>
              <a:gd name="connsiteY7" fmla="*/ 2295687 h 10249835"/>
              <a:gd name="connsiteX8" fmla="*/ 5323203 w 11216996"/>
              <a:gd name="connsiteY8" fmla="*/ 102719 h 10249835"/>
              <a:gd name="connsiteX0" fmla="*/ 5707433 w 11216996"/>
              <a:gd name="connsiteY0" fmla="*/ 0 h 10264075"/>
              <a:gd name="connsiteX1" fmla="*/ 5987514 w 11216996"/>
              <a:gd name="connsiteY1" fmla="*/ 14240 h 10264075"/>
              <a:gd name="connsiteX2" fmla="*/ 11208498 w 11216996"/>
              <a:gd name="connsiteY2" fmla="*/ 2348491 h 10264075"/>
              <a:gd name="connsiteX3" fmla="*/ 11216996 w 11216996"/>
              <a:gd name="connsiteY3" fmla="*/ 10264075 h 10264075"/>
              <a:gd name="connsiteX4" fmla="*/ 11216996 w 11216996"/>
              <a:gd name="connsiteY4" fmla="*/ 10264075 h 10264075"/>
              <a:gd name="connsiteX5" fmla="*/ 56872 w 11216996"/>
              <a:gd name="connsiteY5" fmla="*/ 10264075 h 10264075"/>
              <a:gd name="connsiteX6" fmla="*/ 56872 w 11216996"/>
              <a:gd name="connsiteY6" fmla="*/ 10264075 h 10264075"/>
              <a:gd name="connsiteX7" fmla="*/ 0 w 11216996"/>
              <a:gd name="connsiteY7" fmla="*/ 2309927 h 10264075"/>
              <a:gd name="connsiteX8" fmla="*/ 5707433 w 11216996"/>
              <a:gd name="connsiteY8" fmla="*/ 0 h 10264075"/>
              <a:gd name="connsiteX0" fmla="*/ 5707433 w 11216996"/>
              <a:gd name="connsiteY0" fmla="*/ 28290 h 10249835"/>
              <a:gd name="connsiteX1" fmla="*/ 5987514 w 11216996"/>
              <a:gd name="connsiteY1" fmla="*/ 0 h 10249835"/>
              <a:gd name="connsiteX2" fmla="*/ 11208498 w 11216996"/>
              <a:gd name="connsiteY2" fmla="*/ 2334251 h 10249835"/>
              <a:gd name="connsiteX3" fmla="*/ 11216996 w 11216996"/>
              <a:gd name="connsiteY3" fmla="*/ 10249835 h 10249835"/>
              <a:gd name="connsiteX4" fmla="*/ 11216996 w 11216996"/>
              <a:gd name="connsiteY4" fmla="*/ 10249835 h 10249835"/>
              <a:gd name="connsiteX5" fmla="*/ 56872 w 11216996"/>
              <a:gd name="connsiteY5" fmla="*/ 10249835 h 10249835"/>
              <a:gd name="connsiteX6" fmla="*/ 56872 w 11216996"/>
              <a:gd name="connsiteY6" fmla="*/ 10249835 h 10249835"/>
              <a:gd name="connsiteX7" fmla="*/ 0 w 11216996"/>
              <a:gd name="connsiteY7" fmla="*/ 2295687 h 10249835"/>
              <a:gd name="connsiteX8" fmla="*/ 5707433 w 11216996"/>
              <a:gd name="connsiteY8" fmla="*/ 28290 h 10249835"/>
              <a:gd name="connsiteX0" fmla="*/ 5707433 w 11216996"/>
              <a:gd name="connsiteY0" fmla="*/ 0 h 10221545"/>
              <a:gd name="connsiteX1" fmla="*/ 5998186 w 11216996"/>
              <a:gd name="connsiteY1" fmla="*/ 14240 h 10221545"/>
              <a:gd name="connsiteX2" fmla="*/ 11208498 w 11216996"/>
              <a:gd name="connsiteY2" fmla="*/ 2305961 h 10221545"/>
              <a:gd name="connsiteX3" fmla="*/ 11216996 w 11216996"/>
              <a:gd name="connsiteY3" fmla="*/ 10221545 h 10221545"/>
              <a:gd name="connsiteX4" fmla="*/ 11216996 w 11216996"/>
              <a:gd name="connsiteY4" fmla="*/ 10221545 h 10221545"/>
              <a:gd name="connsiteX5" fmla="*/ 56872 w 11216996"/>
              <a:gd name="connsiteY5" fmla="*/ 10221545 h 10221545"/>
              <a:gd name="connsiteX6" fmla="*/ 56872 w 11216996"/>
              <a:gd name="connsiteY6" fmla="*/ 10221545 h 10221545"/>
              <a:gd name="connsiteX7" fmla="*/ 0 w 11216996"/>
              <a:gd name="connsiteY7" fmla="*/ 2267397 h 10221545"/>
              <a:gd name="connsiteX8" fmla="*/ 5707433 w 11216996"/>
              <a:gd name="connsiteY8" fmla="*/ 0 h 10221545"/>
              <a:gd name="connsiteX0" fmla="*/ 5707433 w 11216996"/>
              <a:gd name="connsiteY0" fmla="*/ 0 h 10221545"/>
              <a:gd name="connsiteX1" fmla="*/ 5998186 w 11216996"/>
              <a:gd name="connsiteY1" fmla="*/ 14240 h 10221545"/>
              <a:gd name="connsiteX2" fmla="*/ 11208498 w 11216996"/>
              <a:gd name="connsiteY2" fmla="*/ 2305961 h 10221545"/>
              <a:gd name="connsiteX3" fmla="*/ 11216996 w 11216996"/>
              <a:gd name="connsiteY3" fmla="*/ 10221545 h 10221545"/>
              <a:gd name="connsiteX4" fmla="*/ 11216996 w 11216996"/>
              <a:gd name="connsiteY4" fmla="*/ 10221545 h 10221545"/>
              <a:gd name="connsiteX5" fmla="*/ 56872 w 11216996"/>
              <a:gd name="connsiteY5" fmla="*/ 10221545 h 10221545"/>
              <a:gd name="connsiteX6" fmla="*/ 5879 w 11216996"/>
              <a:gd name="connsiteY6" fmla="*/ 10221545 h 10221545"/>
              <a:gd name="connsiteX7" fmla="*/ 0 w 11216996"/>
              <a:gd name="connsiteY7" fmla="*/ 2267397 h 10221545"/>
              <a:gd name="connsiteX8" fmla="*/ 5707433 w 11216996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  <a:gd name="connsiteX0" fmla="*/ 5707433 w 11219801"/>
              <a:gd name="connsiteY0" fmla="*/ 0 h 10221545"/>
              <a:gd name="connsiteX1" fmla="*/ 5998186 w 11219801"/>
              <a:gd name="connsiteY1" fmla="*/ 14240 h 10221545"/>
              <a:gd name="connsiteX2" fmla="*/ 11219174 w 11219801"/>
              <a:gd name="connsiteY2" fmla="*/ 2316594 h 10221545"/>
              <a:gd name="connsiteX3" fmla="*/ 11216996 w 11219801"/>
              <a:gd name="connsiteY3" fmla="*/ 10221545 h 10221545"/>
              <a:gd name="connsiteX4" fmla="*/ 11216996 w 11219801"/>
              <a:gd name="connsiteY4" fmla="*/ 10221545 h 10221545"/>
              <a:gd name="connsiteX5" fmla="*/ 56872 w 11219801"/>
              <a:gd name="connsiteY5" fmla="*/ 10221545 h 10221545"/>
              <a:gd name="connsiteX6" fmla="*/ 5879 w 11219801"/>
              <a:gd name="connsiteY6" fmla="*/ 10221545 h 10221545"/>
              <a:gd name="connsiteX7" fmla="*/ 0 w 11219801"/>
              <a:gd name="connsiteY7" fmla="*/ 2267397 h 10221545"/>
              <a:gd name="connsiteX8" fmla="*/ 5707433 w 11219801"/>
              <a:gd name="connsiteY8" fmla="*/ 0 h 1022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9801" h="10221545">
                <a:moveTo>
                  <a:pt x="5707433" y="0"/>
                </a:moveTo>
                <a:lnTo>
                  <a:pt x="5998186" y="14240"/>
                </a:lnTo>
                <a:cubicBezTo>
                  <a:pt x="8256563" y="118211"/>
                  <a:pt x="10309205" y="1451633"/>
                  <a:pt x="11219174" y="2316594"/>
                </a:cubicBezTo>
                <a:cubicBezTo>
                  <a:pt x="11222007" y="4955122"/>
                  <a:pt x="11214163" y="7583017"/>
                  <a:pt x="11216996" y="10221545"/>
                </a:cubicBezTo>
                <a:lnTo>
                  <a:pt x="11216996" y="10221545"/>
                </a:lnTo>
                <a:lnTo>
                  <a:pt x="56872" y="10221545"/>
                </a:lnTo>
                <a:lnTo>
                  <a:pt x="5879" y="10221545"/>
                </a:lnTo>
                <a:cubicBezTo>
                  <a:pt x="3919" y="7570162"/>
                  <a:pt x="1960" y="4918780"/>
                  <a:pt x="0" y="2267397"/>
                </a:cubicBezTo>
                <a:cubicBezTo>
                  <a:pt x="292276" y="1973604"/>
                  <a:pt x="2783078" y="0"/>
                  <a:pt x="57074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046846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1180D010-43BF-FF40-9FF0-985BEBFDAC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4954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0667DD37-B55C-EE46-80A5-826CC76683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9111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2"/>
            <a:ext cx="6063536" cy="5580063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1768" y="2790031"/>
            <a:ext cx="6063536" cy="5580063"/>
          </a:xfrm>
          <a:prstGeom prst="rect">
            <a:avLst/>
          </a:prstGeom>
          <a:solidFill>
            <a:schemeClr val="accent4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9EA74EC4-7461-0E46-B763-76B282CBA0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0673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4875" y="0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87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89751" y="-10479"/>
            <a:ext cx="4964679" cy="5590541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85442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71DAB2F9-C38D-1045-AD50-97A367F972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2341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B6538F94-206C-CF44-B382-65F7A8B1A9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7985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442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75F3737E-9D50-C74C-A25F-3AF7E64BA8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37236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619" y="700607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01CFEB65-782D-9D47-B8D0-551FC8A4D6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4309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3B8C24C6-8A68-3243-8145-8719A9FFBD0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1006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433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/>
            </a:lvl1pPr>
            <a:lvl2pPr marL="914219" indent="-171416">
              <a:buFontTx/>
              <a:defRPr sz="1772"/>
            </a:lvl2pPr>
            <a:lvl3pPr marL="1688192" indent="-202584">
              <a:buFontTx/>
              <a:defRPr sz="1772"/>
            </a:lvl3pPr>
            <a:lvl4pPr marL="2458939" indent="-230524">
              <a:buFontTx/>
              <a:defRPr sz="1772"/>
            </a:lvl4pPr>
            <a:lvl5pPr marL="3201744" indent="-230524">
              <a:buFontTx/>
              <a:defRPr sz="1772"/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5CCFECB6-EA7B-FC4E-89E0-17EBFCDA3C6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990E6B97-9591-7743-A53E-03339621AA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8372" y="6297147"/>
            <a:ext cx="17900930" cy="4862983"/>
          </a:xfrm>
          <a:prstGeom prst="snipRoundRect">
            <a:avLst>
              <a:gd name="adj1" fmla="val 28131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028272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396350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accent3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50335C-8001-2849-8D76-1DA78917C9AF}"/>
              </a:ext>
            </a:extLst>
          </p:cNvPr>
          <p:cNvSpPr/>
          <p:nvPr userDrawn="1"/>
        </p:nvSpPr>
        <p:spPr>
          <a:xfrm>
            <a:off x="0" y="6262070"/>
            <a:ext cx="19799300" cy="4898055"/>
          </a:xfrm>
          <a:prstGeom prst="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marL="0" marR="0" indent="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772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7806A4E-13B0-524A-9B1E-46D996297D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63156" y="826676"/>
            <a:ext cx="4498176" cy="10333449"/>
          </a:xfrm>
          <a:prstGeom prst="snipRoundRect">
            <a:avLst>
              <a:gd name="adj1" fmla="val 22590"/>
              <a:gd name="adj2" fmla="val 0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717" r:id="rId2"/>
    <p:sldLayoutId id="2147483657" r:id="rId3"/>
    <p:sldLayoutId id="2147483752" r:id="rId4"/>
    <p:sldLayoutId id="2147483758" r:id="rId5"/>
    <p:sldLayoutId id="2147483759" r:id="rId6"/>
    <p:sldLayoutId id="2147483753" r:id="rId7"/>
    <p:sldLayoutId id="2147483751" r:id="rId8"/>
    <p:sldLayoutId id="2147483742" r:id="rId9"/>
    <p:sldLayoutId id="2147483710" r:id="rId10"/>
    <p:sldLayoutId id="2147483658" r:id="rId11"/>
    <p:sldLayoutId id="2147483659" r:id="rId12"/>
    <p:sldLayoutId id="2147483709" r:id="rId13"/>
    <p:sldLayoutId id="2147483741" r:id="rId14"/>
    <p:sldLayoutId id="2147483661" r:id="rId15"/>
    <p:sldLayoutId id="2147483662" r:id="rId16"/>
    <p:sldLayoutId id="2147483663" r:id="rId17"/>
    <p:sldLayoutId id="2147483666" r:id="rId18"/>
    <p:sldLayoutId id="2147483668" r:id="rId19"/>
    <p:sldLayoutId id="2147483669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745" r:id="rId27"/>
    <p:sldLayoutId id="2147483744" r:id="rId28"/>
    <p:sldLayoutId id="2147483754" r:id="rId29"/>
    <p:sldLayoutId id="2147483757" r:id="rId30"/>
    <p:sldLayoutId id="2147483750" r:id="rId31"/>
    <p:sldLayoutId id="2147483678" r:id="rId32"/>
    <p:sldLayoutId id="2147483679" r:id="rId33"/>
    <p:sldLayoutId id="2147483680" r:id="rId34"/>
    <p:sldLayoutId id="2147483712" r:id="rId35"/>
    <p:sldLayoutId id="2147483761" r:id="rId36"/>
    <p:sldLayoutId id="2147483762" r:id="rId37"/>
    <p:sldLayoutId id="2147483763" r:id="rId38"/>
    <p:sldLayoutId id="2147483689" r:id="rId39"/>
    <p:sldLayoutId id="2147483690" r:id="rId40"/>
    <p:sldLayoutId id="2147483760" r:id="rId41"/>
    <p:sldLayoutId id="2147483756" r:id="rId42"/>
    <p:sldLayoutId id="2147483693" r:id="rId43"/>
    <p:sldLayoutId id="2147483696" r:id="rId44"/>
    <p:sldLayoutId id="2147483697" r:id="rId45"/>
    <p:sldLayoutId id="2147483706" r:id="rId46"/>
    <p:sldLayoutId id="2147483707" r:id="rId47"/>
    <p:sldLayoutId id="2147483708" r:id="rId48"/>
    <p:sldLayoutId id="2147483711" r:id="rId49"/>
    <p:sldLayoutId id="2147483713" r:id="rId50"/>
    <p:sldLayoutId id="2147483716" r:id="rId51"/>
    <p:sldLayoutId id="2147483714" r:id="rId52"/>
    <p:sldLayoutId id="2147483715" r:id="rId53"/>
    <p:sldLayoutId id="2147483718" r:id="rId54"/>
    <p:sldLayoutId id="2147483719" r:id="rId55"/>
    <p:sldLayoutId id="2147483721" r:id="rId56"/>
    <p:sldLayoutId id="2147483723" r:id="rId57"/>
    <p:sldLayoutId id="2147483743" r:id="rId58"/>
    <p:sldLayoutId id="2147483726" r:id="rId59"/>
    <p:sldLayoutId id="2147483727" r:id="rId60"/>
    <p:sldLayoutId id="2147483728" r:id="rId61"/>
    <p:sldLayoutId id="2147483729" r:id="rId62"/>
    <p:sldLayoutId id="2147483730" r:id="rId63"/>
    <p:sldLayoutId id="2147483731" r:id="rId64"/>
    <p:sldLayoutId id="2147483732" r:id="rId65"/>
    <p:sldLayoutId id="2147483733" r:id="rId66"/>
    <p:sldLayoutId id="2147483740" r:id="rId67"/>
    <p:sldLayoutId id="2147483755" r:id="rId68"/>
    <p:sldLayoutId id="2147483748" r:id="rId69"/>
    <p:sldLayoutId id="2147483749" r:id="rId70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.png"/><Relationship Id="rId4" Type="http://schemas.openxmlformats.org/officeDocument/2006/relationships/hyperlink" Target="https://space.tinkoff.ru/blog/entry/video-i-prezentatsiya-s-vorkshopa/" TargetMode="Externa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9" Type="http://schemas.openxmlformats.org/officeDocument/2006/relationships/image" Target="../media/image209.png"/><Relationship Id="rId21" Type="http://schemas.openxmlformats.org/officeDocument/2006/relationships/image" Target="../media/image191.png"/><Relationship Id="rId34" Type="http://schemas.openxmlformats.org/officeDocument/2006/relationships/image" Target="../media/image204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29" Type="http://schemas.openxmlformats.org/officeDocument/2006/relationships/image" Target="../media/image19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31" Type="http://schemas.openxmlformats.org/officeDocument/2006/relationships/image" Target="../media/image201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8" Type="http://schemas.openxmlformats.org/officeDocument/2006/relationships/image" Target="../media/image178.png"/><Relationship Id="rId3" Type="http://schemas.openxmlformats.org/officeDocument/2006/relationships/image" Target="../media/image17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7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1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16.jpe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1.png"/><Relationship Id="rId4" Type="http://schemas.openxmlformats.org/officeDocument/2006/relationships/image" Target="../media/image1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16.jpeg"/><Relationship Id="rId4" Type="http://schemas.openxmlformats.org/officeDocument/2006/relationships/image" Target="../media/image22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9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1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230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1.png"/><Relationship Id="rId4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5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24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opbox.com/sh/n6fcog582z5zfnv/AABdmUtsLws6IsykRwFedll9a?dl=0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s://www.dropbox.com/sh/6xayww74hbdiv3s/AAABrYxCgwcp7Ba_u8PQFrNGa?dl=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hyperlink" Target="https://www.shutterstock.com/ru/home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50" Type="http://schemas.openxmlformats.org/officeDocument/2006/relationships/image" Target="../media/image95.png"/><Relationship Id="rId55" Type="http://schemas.openxmlformats.org/officeDocument/2006/relationships/image" Target="../media/image100.png"/><Relationship Id="rId63" Type="http://schemas.openxmlformats.org/officeDocument/2006/relationships/image" Target="../media/image108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1.png"/><Relationship Id="rId29" Type="http://schemas.openxmlformats.org/officeDocument/2006/relationships/image" Target="../media/image74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3" Type="http://schemas.openxmlformats.org/officeDocument/2006/relationships/image" Target="../media/image98.png"/><Relationship Id="rId58" Type="http://schemas.openxmlformats.org/officeDocument/2006/relationships/image" Target="../media/image103.png"/><Relationship Id="rId5" Type="http://schemas.openxmlformats.org/officeDocument/2006/relationships/image" Target="../media/image50.png"/><Relationship Id="rId61" Type="http://schemas.openxmlformats.org/officeDocument/2006/relationships/image" Target="../media/image106.png"/><Relationship Id="rId19" Type="http://schemas.openxmlformats.org/officeDocument/2006/relationships/image" Target="../media/image6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openxmlformats.org/officeDocument/2006/relationships/image" Target="../media/image93.png"/><Relationship Id="rId56" Type="http://schemas.openxmlformats.org/officeDocument/2006/relationships/image" Target="../media/image101.png"/><Relationship Id="rId64" Type="http://schemas.openxmlformats.org/officeDocument/2006/relationships/image" Target="../media/image109.png"/><Relationship Id="rId8" Type="http://schemas.openxmlformats.org/officeDocument/2006/relationships/image" Target="../media/image53.jpg"/><Relationship Id="rId51" Type="http://schemas.openxmlformats.org/officeDocument/2006/relationships/image" Target="../media/image96.png"/><Relationship Id="rId3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59" Type="http://schemas.openxmlformats.org/officeDocument/2006/relationships/image" Target="../media/image104.png"/><Relationship Id="rId20" Type="http://schemas.openxmlformats.org/officeDocument/2006/relationships/image" Target="../media/image65.png"/><Relationship Id="rId41" Type="http://schemas.openxmlformats.org/officeDocument/2006/relationships/image" Target="../media/image86.png"/><Relationship Id="rId54" Type="http://schemas.openxmlformats.org/officeDocument/2006/relationships/image" Target="../media/image99.png"/><Relationship Id="rId62" Type="http://schemas.openxmlformats.org/officeDocument/2006/relationships/image" Target="../media/image107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4.png"/><Relationship Id="rId57" Type="http://schemas.openxmlformats.org/officeDocument/2006/relationships/image" Target="../media/image102.png"/><Relationship Id="rId10" Type="http://schemas.openxmlformats.org/officeDocument/2006/relationships/image" Target="../media/image55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52" Type="http://schemas.openxmlformats.org/officeDocument/2006/relationships/image" Target="../media/image97.png"/><Relationship Id="rId60" Type="http://schemas.openxmlformats.org/officeDocument/2006/relationships/image" Target="../media/image105.png"/><Relationship Id="rId65" Type="http://schemas.openxmlformats.org/officeDocument/2006/relationships/image" Target="../media/image11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9" Type="http://schemas.openxmlformats.org/officeDocument/2006/relationships/image" Target="../media/image8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.png"/><Relationship Id="rId21" Type="http://schemas.openxmlformats.org/officeDocument/2006/relationships/image" Target="../media/image129.png"/><Relationship Id="rId34" Type="http://schemas.openxmlformats.org/officeDocument/2006/relationships/image" Target="../media/image142.png"/><Relationship Id="rId42" Type="http://schemas.openxmlformats.org/officeDocument/2006/relationships/image" Target="../media/image150.png"/><Relationship Id="rId47" Type="http://schemas.openxmlformats.org/officeDocument/2006/relationships/image" Target="../media/image154.png"/><Relationship Id="rId50" Type="http://schemas.openxmlformats.org/officeDocument/2006/relationships/image" Target="../media/image157.png"/><Relationship Id="rId55" Type="http://schemas.openxmlformats.org/officeDocument/2006/relationships/image" Target="../media/image162.png"/><Relationship Id="rId63" Type="http://schemas.openxmlformats.org/officeDocument/2006/relationships/image" Target="../media/image17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4.png"/><Relationship Id="rId29" Type="http://schemas.openxmlformats.org/officeDocument/2006/relationships/image" Target="../media/image137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145.png"/><Relationship Id="rId40" Type="http://schemas.openxmlformats.org/officeDocument/2006/relationships/image" Target="../media/image148.png"/><Relationship Id="rId45" Type="http://schemas.openxmlformats.org/officeDocument/2006/relationships/image" Target="../media/image7.png"/><Relationship Id="rId53" Type="http://schemas.openxmlformats.org/officeDocument/2006/relationships/image" Target="../media/image160.png"/><Relationship Id="rId58" Type="http://schemas.openxmlformats.org/officeDocument/2006/relationships/image" Target="../media/image165.png"/><Relationship Id="rId5" Type="http://schemas.openxmlformats.org/officeDocument/2006/relationships/image" Target="../media/image113.png"/><Relationship Id="rId61" Type="http://schemas.openxmlformats.org/officeDocument/2006/relationships/image" Target="../media/image168.png"/><Relationship Id="rId19" Type="http://schemas.openxmlformats.org/officeDocument/2006/relationships/image" Target="../media/image12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35" Type="http://schemas.openxmlformats.org/officeDocument/2006/relationships/image" Target="../media/image143.png"/><Relationship Id="rId43" Type="http://schemas.openxmlformats.org/officeDocument/2006/relationships/image" Target="../media/image151.png"/><Relationship Id="rId48" Type="http://schemas.openxmlformats.org/officeDocument/2006/relationships/image" Target="../media/image155.png"/><Relationship Id="rId56" Type="http://schemas.openxmlformats.org/officeDocument/2006/relationships/image" Target="../media/image163.png"/><Relationship Id="rId64" Type="http://schemas.openxmlformats.org/officeDocument/2006/relationships/image" Target="../media/image171.png"/><Relationship Id="rId8" Type="http://schemas.openxmlformats.org/officeDocument/2006/relationships/image" Target="../media/image116.png"/><Relationship Id="rId51" Type="http://schemas.openxmlformats.org/officeDocument/2006/relationships/image" Target="../media/image158.png"/><Relationship Id="rId3" Type="http://schemas.openxmlformats.org/officeDocument/2006/relationships/image" Target="../media/image111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46.png"/><Relationship Id="rId46" Type="http://schemas.openxmlformats.org/officeDocument/2006/relationships/image" Target="../media/image153.png"/><Relationship Id="rId59" Type="http://schemas.openxmlformats.org/officeDocument/2006/relationships/image" Target="../media/image166.png"/><Relationship Id="rId20" Type="http://schemas.openxmlformats.org/officeDocument/2006/relationships/image" Target="../media/image128.png"/><Relationship Id="rId41" Type="http://schemas.openxmlformats.org/officeDocument/2006/relationships/image" Target="../media/image149.png"/><Relationship Id="rId54" Type="http://schemas.openxmlformats.org/officeDocument/2006/relationships/image" Target="../media/image161.png"/><Relationship Id="rId62" Type="http://schemas.openxmlformats.org/officeDocument/2006/relationships/image" Target="../media/image16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14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6.png"/><Relationship Id="rId57" Type="http://schemas.openxmlformats.org/officeDocument/2006/relationships/image" Target="../media/image164.png"/><Relationship Id="rId10" Type="http://schemas.openxmlformats.org/officeDocument/2006/relationships/image" Target="../media/image118.png"/><Relationship Id="rId31" Type="http://schemas.openxmlformats.org/officeDocument/2006/relationships/image" Target="../media/image139.png"/><Relationship Id="rId44" Type="http://schemas.openxmlformats.org/officeDocument/2006/relationships/image" Target="../media/image152.png"/><Relationship Id="rId52" Type="http://schemas.openxmlformats.org/officeDocument/2006/relationships/image" Target="../media/image159.png"/><Relationship Id="rId60" Type="http://schemas.openxmlformats.org/officeDocument/2006/relationships/image" Target="../media/image167.png"/><Relationship Id="rId65" Type="http://schemas.openxmlformats.org/officeDocument/2006/relationships/image" Target="../media/image172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9" Type="http://schemas.openxmlformats.org/officeDocument/2006/relationships/image" Target="../media/image14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6.png"/><Relationship Id="rId5" Type="http://schemas.openxmlformats.org/officeDocument/2006/relationships/image" Target="../media/image76.png"/><Relationship Id="rId4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3">
            <a:extLst>
              <a:ext uri="{FF2B5EF4-FFF2-40B4-BE49-F238E27FC236}">
                <a16:creationId xmlns:a16="http://schemas.microsoft.com/office/drawing/2014/main" id="{9C4C8C7C-C4F6-4D40-A5FC-8BA0AB89A901}"/>
              </a:ext>
            </a:extLst>
          </p:cNvPr>
          <p:cNvSpPr txBox="1">
            <a:spLocks/>
          </p:cNvSpPr>
          <p:nvPr/>
        </p:nvSpPr>
        <p:spPr>
          <a:xfrm>
            <a:off x="5671033" y="573877"/>
            <a:ext cx="11524888" cy="11346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6496" dirty="0">
                <a:latin typeface="TINKOFFSANS-MEDIUM" panose="02000506050000020004" pitchFamily="2" charset="0"/>
                <a:cs typeface="Arial" panose="020B0604020202020204" pitchFamily="34" charset="0"/>
              </a:rPr>
              <a:t>Как пользоваться шаблоном</a:t>
            </a:r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431E5963-F71C-DC4A-A758-71E9DDB89FD9}"/>
              </a:ext>
            </a:extLst>
          </p:cNvPr>
          <p:cNvSpPr txBox="1">
            <a:spLocks/>
          </p:cNvSpPr>
          <p:nvPr/>
        </p:nvSpPr>
        <p:spPr>
          <a:xfrm>
            <a:off x="5671034" y="2498247"/>
            <a:ext cx="9859803" cy="38018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Работайте в шаблоне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Дублируйте слайд, а не создавайте новый слайд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Подходящий текстовый блоки скопируйте и вставьте в слайд на котором работаете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latin typeface="Tinkoff Sans" panose="02000506050000020004" pitchFamily="2" charset="0"/>
                <a:cs typeface="Arial" panose="020B0604020202020204" pitchFamily="34" charset="0"/>
              </a:rPr>
              <a:t>Для создания буллитов используйте кнопку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AC5C8C-B8D9-CF42-B9AC-646B72DFC568}"/>
              </a:ext>
            </a:extLst>
          </p:cNvPr>
          <p:cNvSpPr/>
          <p:nvPr/>
        </p:nvSpPr>
        <p:spPr>
          <a:xfrm>
            <a:off x="6396816" y="6122080"/>
            <a:ext cx="10013840" cy="516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56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Иконки в конце шаблона, их можно просто копировать  </a:t>
            </a:r>
          </a:p>
        </p:txBody>
      </p:sp>
      <p:pic>
        <p:nvPicPr>
          <p:cNvPr id="5" name="object 46">
            <a:extLst>
              <a:ext uri="{FF2B5EF4-FFF2-40B4-BE49-F238E27FC236}">
                <a16:creationId xmlns:a16="http://schemas.microsoft.com/office/drawing/2014/main" id="{39395ADD-91D3-1444-B64D-B0229DE515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1020" y="6109120"/>
            <a:ext cx="375472" cy="46334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5473FA-E28C-5D4F-9AC6-5A41022BA37A}"/>
              </a:ext>
            </a:extLst>
          </p:cNvPr>
          <p:cNvSpPr/>
          <p:nvPr/>
        </p:nvSpPr>
        <p:spPr>
          <a:xfrm>
            <a:off x="5671032" y="8292084"/>
            <a:ext cx="5024152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 вопросам презентаций в </a:t>
            </a:r>
            <a:r>
              <a:rPr lang="en-US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slack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" sz="1968" dirty="0">
                <a:solidFill>
                  <a:srgbClr val="42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k.yashkina</a:t>
            </a:r>
            <a:r>
              <a:rPr lang="ru-RU" sz="1968" dirty="0">
                <a:solidFill>
                  <a:srgbClr val="42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en-US" sz="1968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|</a:t>
            </a:r>
            <a:r>
              <a:rPr lang="en-US" sz="1968" dirty="0">
                <a:solidFill>
                  <a:srgbClr val="42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en" sz="1968" dirty="0">
                <a:solidFill>
                  <a:srgbClr val="42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m.n.kim</a:t>
            </a:r>
            <a:endParaRPr lang="ru-RU" sz="1968" dirty="0">
              <a:solidFill>
                <a:srgbClr val="42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>
            <a:hlinkClick r:id="rId4"/>
            <a:extLst>
              <a:ext uri="{FF2B5EF4-FFF2-40B4-BE49-F238E27FC236}">
                <a16:creationId xmlns:a16="http://schemas.microsoft.com/office/drawing/2014/main" id="{35303DB5-8FD3-3140-8E12-1A0984ACAFA6}"/>
              </a:ext>
            </a:extLst>
          </p:cNvPr>
          <p:cNvSpPr/>
          <p:nvPr/>
        </p:nvSpPr>
        <p:spPr>
          <a:xfrm>
            <a:off x="11019069" y="8292084"/>
            <a:ext cx="795214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Воркшоп по презентациям и шаблону </a:t>
            </a:r>
          </a:p>
          <a:p>
            <a:pPr>
              <a:lnSpc>
                <a:spcPct val="120000"/>
              </a:lnSpc>
            </a:pPr>
            <a:r>
              <a:rPr lang="en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https://space.tinkoff.ru/blog/entry/video-i-prezentatsiya-s-vorkshopa/</a:t>
            </a: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867B6B-36B5-9345-AE97-BE780068E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47461" y="5174101"/>
            <a:ext cx="3111662" cy="675559"/>
          </a:xfrm>
          <a:prstGeom prst="rect">
            <a:avLst/>
          </a:prstGeom>
        </p:spPr>
      </p:pic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ACD926DC-651B-E146-9A68-D0CA96F5C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6631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5934" y="907508"/>
            <a:ext cx="742420" cy="4949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0726" y="895136"/>
            <a:ext cx="717673" cy="50732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32335" y="849056"/>
            <a:ext cx="602341" cy="602341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96972" y="845653"/>
            <a:ext cx="637772" cy="5694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78424" y="5271334"/>
            <a:ext cx="519694" cy="680554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1341" y="833267"/>
            <a:ext cx="566909" cy="5669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99395" y="882761"/>
            <a:ext cx="742420" cy="5444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245088" y="845640"/>
            <a:ext cx="618684" cy="61868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58596" y="858014"/>
            <a:ext cx="566909" cy="566909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78456" y="858014"/>
            <a:ext cx="566909" cy="5669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55475" y="2435003"/>
            <a:ext cx="668179" cy="60631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38296" y="2410243"/>
            <a:ext cx="717673" cy="655806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46878" y="2435005"/>
            <a:ext cx="602341" cy="567591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97004" y="2447366"/>
            <a:ext cx="602341" cy="54442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742303" y="2397871"/>
            <a:ext cx="791915" cy="66817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412762" y="2472123"/>
            <a:ext cx="692925" cy="53206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232721" y="2435003"/>
            <a:ext cx="643432" cy="60631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673638" y="2447364"/>
            <a:ext cx="593938" cy="58156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114550" y="2422619"/>
            <a:ext cx="445452" cy="61868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971634" y="3804663"/>
            <a:ext cx="593938" cy="6434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015561" y="3878895"/>
            <a:ext cx="631059" cy="49494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686001" y="3854151"/>
            <a:ext cx="581564" cy="55681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344075" y="3866534"/>
            <a:ext cx="420704" cy="51969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841293" y="3767531"/>
            <a:ext cx="618684" cy="71767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8548863" y="3817037"/>
            <a:ext cx="420704" cy="63105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29725" y="3854147"/>
            <a:ext cx="532067" cy="54444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505970" y="3804663"/>
            <a:ext cx="593938" cy="64343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536285" y="3829412"/>
            <a:ext cx="321714" cy="593938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85270" y="5283698"/>
            <a:ext cx="708637" cy="61570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655483" y="5333195"/>
            <a:ext cx="680554" cy="55681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847885" y="5370323"/>
            <a:ext cx="829037" cy="470201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447517" y="5246587"/>
            <a:ext cx="708637" cy="70863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3611769" y="5494063"/>
            <a:ext cx="730047" cy="22272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183228" y="5246587"/>
            <a:ext cx="730047" cy="73004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350678" y="5271334"/>
            <a:ext cx="680554" cy="68055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8437509" y="5333194"/>
            <a:ext cx="532067" cy="54444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661803" y="6702307"/>
            <a:ext cx="668179" cy="66817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317B530-B8FA-C544-94B0-4D7D85C853C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2" y="6819192"/>
            <a:ext cx="599980" cy="537480"/>
          </a:xfrm>
          <a:prstGeom prst="rect">
            <a:avLst/>
          </a:prstGeom>
        </p:spPr>
      </p:pic>
      <p:sp>
        <p:nvSpPr>
          <p:cNvPr id="46" name="object 2">
            <a:extLst>
              <a:ext uri="{FF2B5EF4-FFF2-40B4-BE49-F238E27FC236}">
                <a16:creationId xmlns:a16="http://schemas.microsoft.com/office/drawing/2014/main" id="{DD5488E5-E990-CD41-A5CF-EDD05ACAC90F}"/>
              </a:ext>
            </a:extLst>
          </p:cNvPr>
          <p:cNvSpPr/>
          <p:nvPr/>
        </p:nvSpPr>
        <p:spPr>
          <a:xfrm>
            <a:off x="705" y="11519"/>
            <a:ext cx="4801277" cy="11136481"/>
          </a:xfrm>
          <a:custGeom>
            <a:avLst/>
            <a:gdLst/>
            <a:ahLst/>
            <a:cxnLst/>
            <a:rect l="l" t="t" r="r" b="b"/>
            <a:pathLst>
              <a:path w="4875530" h="11308715">
                <a:moveTo>
                  <a:pt x="4875244" y="0"/>
                </a:moveTo>
                <a:lnTo>
                  <a:pt x="0" y="0"/>
                </a:lnTo>
                <a:lnTo>
                  <a:pt x="0" y="11308555"/>
                </a:lnTo>
                <a:lnTo>
                  <a:pt x="4875244" y="11308555"/>
                </a:lnTo>
                <a:lnTo>
                  <a:pt x="487524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Номер слайда 1">
            <a:extLst>
              <a:ext uri="{FF2B5EF4-FFF2-40B4-BE49-F238E27FC236}">
                <a16:creationId xmlns:a16="http://schemas.microsoft.com/office/drawing/2014/main" id="{997F41E0-38E5-5C45-9AB8-DE3047A61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805722D3-A969-AF41-986B-F05F828D0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347" y="667941"/>
            <a:ext cx="3537486" cy="1597776"/>
          </a:xfrm>
          <a:prstGeom prst="rect">
            <a:avLst/>
          </a:prstGeom>
        </p:spPr>
        <p:txBody>
          <a:bodyPr vert="horz" wrap="square" lIns="0" tIns="6254" rIns="0" bIns="0" rtlCol="0" anchor="ctr">
            <a:spAutoFit/>
          </a:bodyPr>
          <a:lstStyle/>
          <a:p>
            <a:pPr marL="12506" marR="5002">
              <a:lnSpc>
                <a:spcPts val="6200"/>
              </a:lnSpc>
              <a:spcBef>
                <a:spcPts val="50"/>
              </a:spcBef>
            </a:pPr>
            <a:r>
              <a:rPr sz="5200" spc="15" dirty="0">
                <a:latin typeface="TINKOFFSANS-MEDIUM" panose="02000506050000020004" pitchFamily="2" charset="0"/>
              </a:rPr>
              <a:t>Библиотека  иконок</a:t>
            </a:r>
            <a:endParaRPr sz="5200" dirty="0">
              <a:latin typeface="TINKOFFSANS-MEDIUM" panose="02000506050000020004" pitchFamily="2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5137C03B-6337-4676-854E-54EF4D73F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898576"/>
              </p:ext>
            </p:extLst>
          </p:nvPr>
        </p:nvGraphicFramePr>
        <p:xfrm>
          <a:off x="10172922" y="1883454"/>
          <a:ext cx="8239067" cy="7437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E0B00-741B-4689-8CE1-C876D952CEC5}"/>
              </a:ext>
            </a:extLst>
          </p:cNvPr>
          <p:cNvSpPr txBox="1"/>
          <p:nvPr/>
        </p:nvSpPr>
        <p:spPr>
          <a:xfrm>
            <a:off x="1559489" y="1611462"/>
            <a:ext cx="60941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                          </a:t>
            </a: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акцентом </a:t>
            </a:r>
            <a:r>
              <a:rPr lang="ru-RU" sz="52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слайда вашей презентации</a:t>
            </a:r>
            <a:endParaRPr lang="en-US" sz="52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Rectangle: Rounded Corners 5">
            <a:extLst>
              <a:ext uri="{FF2B5EF4-FFF2-40B4-BE49-F238E27FC236}">
                <a16:creationId xmlns:a16="http://schemas.microsoft.com/office/drawing/2014/main" id="{B48EE1E4-81AD-42E9-ABA3-6A5E965B195C}"/>
              </a:ext>
            </a:extLst>
          </p:cNvPr>
          <p:cNvSpPr/>
          <p:nvPr/>
        </p:nvSpPr>
        <p:spPr>
          <a:xfrm>
            <a:off x="14225825" y="6682252"/>
            <a:ext cx="2908191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0CE04E-A821-4159-BDFC-F75F701D01C6}"/>
              </a:ext>
            </a:extLst>
          </p:cNvPr>
          <p:cNvSpPr txBox="1"/>
          <p:nvPr/>
        </p:nvSpPr>
        <p:spPr>
          <a:xfrm>
            <a:off x="14360347" y="7193043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909EA7-2B20-443D-B699-4EDBDA58F2AA}"/>
              </a:ext>
            </a:extLst>
          </p:cNvPr>
          <p:cNvSpPr txBox="1"/>
          <p:nvPr/>
        </p:nvSpPr>
        <p:spPr>
          <a:xfrm>
            <a:off x="14360347" y="6791974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5">
            <a:extLst>
              <a:ext uri="{FF2B5EF4-FFF2-40B4-BE49-F238E27FC236}">
                <a16:creationId xmlns:a16="http://schemas.microsoft.com/office/drawing/2014/main" id="{966F1B76-1BA3-44B1-A372-CA00CB6F97C4}"/>
              </a:ext>
            </a:extLst>
          </p:cNvPr>
          <p:cNvSpPr/>
          <p:nvPr/>
        </p:nvSpPr>
        <p:spPr>
          <a:xfrm>
            <a:off x="15125781" y="5075298"/>
            <a:ext cx="3030522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EF6147-4407-48F2-BB08-63B90EA9A339}"/>
              </a:ext>
            </a:extLst>
          </p:cNvPr>
          <p:cNvSpPr txBox="1"/>
          <p:nvPr/>
        </p:nvSpPr>
        <p:spPr>
          <a:xfrm>
            <a:off x="15382634" y="5586089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F32FFA9-60AC-4126-98C8-88F141223CC5}"/>
              </a:ext>
            </a:extLst>
          </p:cNvPr>
          <p:cNvSpPr txBox="1"/>
          <p:nvPr/>
        </p:nvSpPr>
        <p:spPr>
          <a:xfrm>
            <a:off x="15382634" y="5185020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331BD16-1823-9C4B-BAB3-A6A1366D3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100</a:t>
            </a:fld>
            <a:endParaRPr lang="ru-RU" dirty="0"/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2AB151BF-B4EB-D547-B1A6-89616271DCC4}"/>
              </a:ext>
            </a:extLst>
          </p:cNvPr>
          <p:cNvSpPr/>
          <p:nvPr/>
        </p:nvSpPr>
        <p:spPr>
          <a:xfrm>
            <a:off x="538330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2" name="Group 126">
            <a:extLst>
              <a:ext uri="{FF2B5EF4-FFF2-40B4-BE49-F238E27FC236}">
                <a16:creationId xmlns:a16="http://schemas.microsoft.com/office/drawing/2014/main" id="{2B2282AD-04E3-6043-8A6C-F8EC03601F6A}"/>
              </a:ext>
            </a:extLst>
          </p:cNvPr>
          <p:cNvGrpSpPr/>
          <p:nvPr/>
        </p:nvGrpSpPr>
        <p:grpSpPr>
          <a:xfrm>
            <a:off x="6112799" y="6052699"/>
            <a:ext cx="1951420" cy="1951420"/>
            <a:chOff x="6991808" y="3767399"/>
            <a:chExt cx="1261241" cy="1261241"/>
          </a:xfrm>
        </p:grpSpPr>
        <p:sp>
          <p:nvSpPr>
            <p:cNvPr id="33" name="Oval 134">
              <a:extLst>
                <a:ext uri="{FF2B5EF4-FFF2-40B4-BE49-F238E27FC236}">
                  <a16:creationId xmlns:a16="http://schemas.microsoft.com/office/drawing/2014/main" id="{A919A006-A3B8-124E-9723-A863B38C48C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Arc 135">
              <a:extLst>
                <a:ext uri="{FF2B5EF4-FFF2-40B4-BE49-F238E27FC236}">
                  <a16:creationId xmlns:a16="http://schemas.microsoft.com/office/drawing/2014/main" id="{79BC2FB6-4D19-274C-8E44-6F963947A1A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7E30CCA-B42D-424C-BED5-FCA1C7214534}"/>
              </a:ext>
            </a:extLst>
          </p:cNvPr>
          <p:cNvSpPr txBox="1"/>
          <p:nvPr/>
        </p:nvSpPr>
        <p:spPr>
          <a:xfrm>
            <a:off x="563656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E2DE1-2380-7244-8312-8CEC64000F02}"/>
              </a:ext>
            </a:extLst>
          </p:cNvPr>
          <p:cNvSpPr txBox="1"/>
          <p:nvPr/>
        </p:nvSpPr>
        <p:spPr>
          <a:xfrm>
            <a:off x="5554478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7EB0B-395D-CA41-B5E7-BC2AF5BFFAC0}"/>
              </a:ext>
            </a:extLst>
          </p:cNvPr>
          <p:cNvSpPr txBox="1"/>
          <p:nvPr/>
        </p:nvSpPr>
        <p:spPr>
          <a:xfrm>
            <a:off x="6172905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364A0A39-3FDE-974E-B000-BC643CEDEA52}"/>
              </a:ext>
            </a:extLst>
          </p:cNvPr>
          <p:cNvSpPr/>
          <p:nvPr/>
        </p:nvSpPr>
        <p:spPr>
          <a:xfrm>
            <a:off x="163536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9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9" name="Group 138">
            <a:extLst>
              <a:ext uri="{FF2B5EF4-FFF2-40B4-BE49-F238E27FC236}">
                <a16:creationId xmlns:a16="http://schemas.microsoft.com/office/drawing/2014/main" id="{15A5F6E3-A4DE-3140-BF59-D60C7BA3EA01}"/>
              </a:ext>
            </a:extLst>
          </p:cNvPr>
          <p:cNvGrpSpPr/>
          <p:nvPr/>
        </p:nvGrpSpPr>
        <p:grpSpPr>
          <a:xfrm>
            <a:off x="2364854" y="6052699"/>
            <a:ext cx="1951420" cy="1951420"/>
            <a:chOff x="6991808" y="3767399"/>
            <a:chExt cx="1261241" cy="1261241"/>
          </a:xfrm>
        </p:grpSpPr>
        <p:sp>
          <p:nvSpPr>
            <p:cNvPr id="40" name="Oval 146">
              <a:extLst>
                <a:ext uri="{FF2B5EF4-FFF2-40B4-BE49-F238E27FC236}">
                  <a16:creationId xmlns:a16="http://schemas.microsoft.com/office/drawing/2014/main" id="{85CBEC5E-2D70-F84F-B98F-A0D6FF34C061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147">
              <a:extLst>
                <a:ext uri="{FF2B5EF4-FFF2-40B4-BE49-F238E27FC236}">
                  <a16:creationId xmlns:a16="http://schemas.microsoft.com/office/drawing/2014/main" id="{DEA23D7E-272A-064F-ACC0-0E569A141C51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FF6D86-B66D-8A41-B71E-4857C60854A2}"/>
              </a:ext>
            </a:extLst>
          </p:cNvPr>
          <p:cNvSpPr txBox="1"/>
          <p:nvPr/>
        </p:nvSpPr>
        <p:spPr>
          <a:xfrm>
            <a:off x="188862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12592-CD30-9F40-A3E1-030EAE5FBEA3}"/>
              </a:ext>
            </a:extLst>
          </p:cNvPr>
          <p:cNvSpPr txBox="1"/>
          <p:nvPr/>
        </p:nvSpPr>
        <p:spPr>
          <a:xfrm>
            <a:off x="1806533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7DB992-C578-8149-BB79-4DBDB4190E35}"/>
              </a:ext>
            </a:extLst>
          </p:cNvPr>
          <p:cNvSpPr txBox="1"/>
          <p:nvPr/>
        </p:nvSpPr>
        <p:spPr>
          <a:xfrm>
            <a:off x="2424960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6286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Рисунок 94">
            <a:extLst>
              <a:ext uri="{FF2B5EF4-FFF2-40B4-BE49-F238E27FC236}">
                <a16:creationId xmlns:a16="http://schemas.microsoft.com/office/drawing/2014/main" id="{88CC4654-D3DD-2A4C-8693-1229DDB4D2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20E00DBC-803E-4DE2-8703-A73A5129054F}"/>
              </a:ext>
            </a:extLst>
          </p:cNvPr>
          <p:cNvSpPr/>
          <p:nvPr/>
        </p:nvSpPr>
        <p:spPr>
          <a:xfrm>
            <a:off x="12720328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chemeClr val="accent2">
              <a:alpha val="60000"/>
            </a:schemeClr>
          </a:solidFill>
          <a:ln>
            <a:noFill/>
          </a:ln>
          <a:effectLst>
            <a:outerShdw blurRad="457200" dist="76200" dir="5400000" sx="94000" sy="94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EAA969-D216-424D-9BB2-A6439896D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3477627"/>
              </p:ext>
            </p:extLst>
          </p:nvPr>
        </p:nvGraphicFramePr>
        <p:xfrm>
          <a:off x="13049615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851A7A-F0AC-48D3-9448-B562E8666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907273"/>
              </p:ext>
            </p:extLst>
          </p:nvPr>
        </p:nvGraphicFramePr>
        <p:xfrm>
          <a:off x="13049615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837B7F-21E8-4B15-8344-8757072883AF}"/>
              </a:ext>
            </a:extLst>
          </p:cNvPr>
          <p:cNvCxnSpPr>
            <a:cxnSpLocks/>
          </p:cNvCxnSpPr>
          <p:nvPr/>
        </p:nvCxnSpPr>
        <p:spPr>
          <a:xfrm>
            <a:off x="13078728" y="4996822"/>
            <a:ext cx="4323226" cy="0"/>
          </a:xfrm>
          <a:prstGeom prst="line">
            <a:avLst/>
          </a:prstGeom>
          <a:ln>
            <a:solidFill>
              <a:schemeClr val="bg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">
            <a:extLst>
              <a:ext uri="{FF2B5EF4-FFF2-40B4-BE49-F238E27FC236}">
                <a16:creationId xmlns:a16="http://schemas.microsoft.com/office/drawing/2014/main" id="{4647BAFF-9ACF-4E16-8C76-9C0F27FA17CF}"/>
              </a:ext>
            </a:extLst>
          </p:cNvPr>
          <p:cNvSpPr/>
          <p:nvPr/>
        </p:nvSpPr>
        <p:spPr>
          <a:xfrm>
            <a:off x="7186895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chemeClr val="accent3">
              <a:alpha val="61153"/>
            </a:schemeClr>
          </a:solidFill>
          <a:ln>
            <a:noFill/>
          </a:ln>
          <a:effectLst>
            <a:outerShdw blurRad="10160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48E7F73-2B93-4DEB-BEA8-9DD5E2AA3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346499"/>
              </p:ext>
            </p:extLst>
          </p:nvPr>
        </p:nvGraphicFramePr>
        <p:xfrm>
          <a:off x="7516182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F78F77-6D8E-4EF7-9DC0-2267B94FE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070260"/>
              </p:ext>
            </p:extLst>
          </p:nvPr>
        </p:nvGraphicFramePr>
        <p:xfrm>
          <a:off x="7516182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50F747-4B9D-437D-9A0D-B6DA9190E0DC}"/>
              </a:ext>
            </a:extLst>
          </p:cNvPr>
          <p:cNvCxnSpPr>
            <a:cxnSpLocks/>
          </p:cNvCxnSpPr>
          <p:nvPr/>
        </p:nvCxnSpPr>
        <p:spPr>
          <a:xfrm>
            <a:off x="7545294" y="4996822"/>
            <a:ext cx="4323226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">
            <a:extLst>
              <a:ext uri="{FF2B5EF4-FFF2-40B4-BE49-F238E27FC236}">
                <a16:creationId xmlns:a16="http://schemas.microsoft.com/office/drawing/2014/main" id="{897EBA2D-3CEA-4C4D-9FBA-B06C35C6F0F3}"/>
              </a:ext>
            </a:extLst>
          </p:cNvPr>
          <p:cNvSpPr/>
          <p:nvPr/>
        </p:nvSpPr>
        <p:spPr>
          <a:xfrm>
            <a:off x="12720328" y="8710059"/>
            <a:ext cx="5040005" cy="971447"/>
          </a:xfrm>
          <a:prstGeom prst="roundRect">
            <a:avLst>
              <a:gd name="adj" fmla="val 21822"/>
            </a:avLst>
          </a:prstGeom>
          <a:solidFill>
            <a:schemeClr val="accent2"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9C928C-8C8D-4E61-9E0C-C4B1843669F5}"/>
              </a:ext>
            </a:extLst>
          </p:cNvPr>
          <p:cNvSpPr txBox="1"/>
          <p:nvPr/>
        </p:nvSpPr>
        <p:spPr>
          <a:xfrm>
            <a:off x="13049607" y="8980865"/>
            <a:ext cx="438145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165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4F29C-2C20-4CC5-9F10-BDF7484D675B}"/>
              </a:ext>
            </a:extLst>
          </p:cNvPr>
          <p:cNvGrpSpPr/>
          <p:nvPr/>
        </p:nvGrpSpPr>
        <p:grpSpPr>
          <a:xfrm>
            <a:off x="7186895" y="8710057"/>
            <a:ext cx="5040005" cy="971447"/>
            <a:chOff x="4425541" y="5356387"/>
            <a:chExt cx="3103530" cy="598197"/>
          </a:xfrm>
          <a:solidFill>
            <a:schemeClr val="accent4"/>
          </a:solidFill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7D5E4E12-3938-4E86-9432-DC7DCFFA4462}"/>
                </a:ext>
              </a:extLst>
            </p:cNvPr>
            <p:cNvSpPr/>
            <p:nvPr/>
          </p:nvSpPr>
          <p:spPr>
            <a:xfrm>
              <a:off x="4425541" y="5356387"/>
              <a:ext cx="3103530" cy="598197"/>
            </a:xfrm>
            <a:prstGeom prst="roundRect">
              <a:avLst>
                <a:gd name="adj" fmla="val 21822"/>
              </a:avLst>
            </a:pr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CAE499-595A-4717-9587-563C5552A322}"/>
                </a:ext>
              </a:extLst>
            </p:cNvPr>
            <p:cNvSpPr txBox="1"/>
            <p:nvPr/>
          </p:nvSpPr>
          <p:spPr>
            <a:xfrm>
              <a:off x="4628304" y="5518915"/>
              <a:ext cx="2698006" cy="26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165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Пояснительный текст</a:t>
              </a:r>
              <a:endParaRPr lang="en-US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D7D5D8-4EFE-4640-A429-72477AB5F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101</a:t>
            </a:fld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EADFCA-F6C9-864B-9150-2F509B66CD57}"/>
              </a:ext>
            </a:extLst>
          </p:cNvPr>
          <p:cNvSpPr txBox="1"/>
          <p:nvPr/>
        </p:nvSpPr>
        <p:spPr>
          <a:xfrm>
            <a:off x="1732449" y="2883598"/>
            <a:ext cx="3541059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363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5D017-F786-6642-986F-786B67395150}"/>
              </a:ext>
            </a:extLst>
          </p:cNvPr>
          <p:cNvSpPr txBox="1"/>
          <p:nvPr/>
        </p:nvSpPr>
        <p:spPr>
          <a:xfrm>
            <a:off x="1672332" y="3812372"/>
            <a:ext cx="4271267" cy="3242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5117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117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9018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A1E195E-51C5-46EE-A39A-62D33B990B35}"/>
              </a:ext>
            </a:extLst>
          </p:cNvPr>
          <p:cNvGrpSpPr/>
          <p:nvPr/>
        </p:nvGrpSpPr>
        <p:grpSpPr>
          <a:xfrm>
            <a:off x="10882115" y="1111586"/>
            <a:ext cx="2542338" cy="3109198"/>
            <a:chOff x="7083182" y="677398"/>
            <a:chExt cx="1565518" cy="1914580"/>
          </a:xfrm>
        </p:grpSpPr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9CB486F6-273E-4611-A931-94E74A74E548}"/>
                </a:ext>
              </a:extLst>
            </p:cNvPr>
            <p:cNvGraphicFramePr/>
            <p:nvPr/>
          </p:nvGraphicFramePr>
          <p:xfrm>
            <a:off x="7083182" y="677398"/>
            <a:ext cx="1565518" cy="19145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DFD1B5-84E2-4D12-9D06-945B016BA398}"/>
                </a:ext>
              </a:extLst>
            </p:cNvPr>
            <p:cNvSpPr txBox="1"/>
            <p:nvPr/>
          </p:nvSpPr>
          <p:spPr>
            <a:xfrm>
              <a:off x="7215591" y="1373078"/>
              <a:ext cx="1300699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44</a:t>
              </a:r>
              <a:r>
                <a:rPr lang="en-US" sz="3898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  <a:endParaRPr lang="en-US" sz="4547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1C1C7A6-5E4E-431B-9E3E-A76A91B2EEC4}"/>
              </a:ext>
            </a:extLst>
          </p:cNvPr>
          <p:cNvSpPr txBox="1"/>
          <p:nvPr/>
        </p:nvSpPr>
        <p:spPr>
          <a:xfrm>
            <a:off x="13699352" y="2431282"/>
            <a:ext cx="4270763" cy="84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83825-B64A-4F51-A5A7-D09FE2B76F8E}"/>
              </a:ext>
            </a:extLst>
          </p:cNvPr>
          <p:cNvSpPr txBox="1"/>
          <p:nvPr/>
        </p:nvSpPr>
        <p:spPr>
          <a:xfrm>
            <a:off x="13699350" y="1764372"/>
            <a:ext cx="4270765" cy="5116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5AC3A-E5FE-4038-924A-30B60D831D11}"/>
              </a:ext>
            </a:extLst>
          </p:cNvPr>
          <p:cNvGrpSpPr/>
          <p:nvPr/>
        </p:nvGrpSpPr>
        <p:grpSpPr>
          <a:xfrm>
            <a:off x="10882115" y="6939362"/>
            <a:ext cx="2542338" cy="3109198"/>
            <a:chOff x="7083182" y="4266022"/>
            <a:chExt cx="1565518" cy="1914580"/>
          </a:xfrm>
        </p:grpSpPr>
        <p:graphicFrame>
          <p:nvGraphicFramePr>
            <p:cNvPr id="79" name="Chart 78">
              <a:extLst>
                <a:ext uri="{FF2B5EF4-FFF2-40B4-BE49-F238E27FC236}">
                  <a16:creationId xmlns:a16="http://schemas.microsoft.com/office/drawing/2014/main" id="{0CB04B25-3900-41A2-8BEB-8B5812F79E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48957456"/>
                </p:ext>
              </p:extLst>
            </p:nvPr>
          </p:nvGraphicFramePr>
          <p:xfrm>
            <a:off x="7083182" y="4266022"/>
            <a:ext cx="1565518" cy="19145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B7FFE51-F044-4C42-8943-65791AF7CD62}"/>
                </a:ext>
              </a:extLst>
            </p:cNvPr>
            <p:cNvSpPr txBox="1"/>
            <p:nvPr/>
          </p:nvSpPr>
          <p:spPr>
            <a:xfrm>
              <a:off x="7215591" y="4961702"/>
              <a:ext cx="1300699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44</a:t>
              </a:r>
              <a:r>
                <a:rPr lang="en-US" sz="3898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  <a:endParaRPr lang="en-US" sz="4547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7122E90-0B84-48B4-91C3-A65E29FDFC4D}"/>
              </a:ext>
            </a:extLst>
          </p:cNvPr>
          <p:cNvSpPr txBox="1"/>
          <p:nvPr/>
        </p:nvSpPr>
        <p:spPr>
          <a:xfrm>
            <a:off x="13699352" y="8259058"/>
            <a:ext cx="4270763" cy="84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443089-B39C-4328-8971-7AC4DF53A338}"/>
              </a:ext>
            </a:extLst>
          </p:cNvPr>
          <p:cNvSpPr txBox="1"/>
          <p:nvPr/>
        </p:nvSpPr>
        <p:spPr>
          <a:xfrm>
            <a:off x="13699350" y="7592148"/>
            <a:ext cx="4270765" cy="5116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Rectangle: Rounded Corners 5">
            <a:extLst>
              <a:ext uri="{FF2B5EF4-FFF2-40B4-BE49-F238E27FC236}">
                <a16:creationId xmlns:a16="http://schemas.microsoft.com/office/drawing/2014/main" id="{9C479154-CE3F-420A-8425-4BAB064D8AE8}"/>
              </a:ext>
            </a:extLst>
          </p:cNvPr>
          <p:cNvSpPr/>
          <p:nvPr/>
        </p:nvSpPr>
        <p:spPr>
          <a:xfrm>
            <a:off x="10593762" y="4126053"/>
            <a:ext cx="7324784" cy="2908024"/>
          </a:xfrm>
          <a:prstGeom prst="roundRect">
            <a:avLst>
              <a:gd name="adj" fmla="val 13635"/>
            </a:avLst>
          </a:prstGeom>
          <a:solidFill>
            <a:srgbClr val="F7F7F7">
              <a:alpha val="6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2733EFD-2C08-41F5-A463-39234A9A2767}"/>
              </a:ext>
            </a:extLst>
          </p:cNvPr>
          <p:cNvGrpSpPr/>
          <p:nvPr/>
        </p:nvGrpSpPr>
        <p:grpSpPr>
          <a:xfrm>
            <a:off x="10882115" y="4025474"/>
            <a:ext cx="2542338" cy="3109198"/>
            <a:chOff x="7083182" y="2471710"/>
            <a:chExt cx="1565518" cy="1914580"/>
          </a:xfrm>
        </p:grpSpPr>
        <p:graphicFrame>
          <p:nvGraphicFramePr>
            <p:cNvPr id="72" name="Chart 71">
              <a:extLst>
                <a:ext uri="{FF2B5EF4-FFF2-40B4-BE49-F238E27FC236}">
                  <a16:creationId xmlns:a16="http://schemas.microsoft.com/office/drawing/2014/main" id="{30ACA6BD-9887-407C-8DB4-3D81A852EDEB}"/>
                </a:ext>
              </a:extLst>
            </p:cNvPr>
            <p:cNvGraphicFramePr/>
            <p:nvPr/>
          </p:nvGraphicFramePr>
          <p:xfrm>
            <a:off x="7083182" y="2471710"/>
            <a:ext cx="1565518" cy="19145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6DCEFB-8240-48C3-A93E-FCEBDC25638C}"/>
                </a:ext>
              </a:extLst>
            </p:cNvPr>
            <p:cNvSpPr txBox="1"/>
            <p:nvPr/>
          </p:nvSpPr>
          <p:spPr>
            <a:xfrm>
              <a:off x="7215591" y="3167390"/>
              <a:ext cx="1300699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78</a:t>
              </a:r>
              <a:r>
                <a:rPr lang="en-US" sz="3898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  <a:endParaRPr lang="en-US" sz="4547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495F7F6-5227-4187-AE62-F3F4467784B1}"/>
              </a:ext>
            </a:extLst>
          </p:cNvPr>
          <p:cNvSpPr txBox="1"/>
          <p:nvPr/>
        </p:nvSpPr>
        <p:spPr>
          <a:xfrm>
            <a:off x="13699352" y="5345170"/>
            <a:ext cx="4270763" cy="84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6E4F80-8D6F-4A03-9C57-C25D76B30164}"/>
              </a:ext>
            </a:extLst>
          </p:cNvPr>
          <p:cNvSpPr txBox="1"/>
          <p:nvPr/>
        </p:nvSpPr>
        <p:spPr>
          <a:xfrm>
            <a:off x="13699350" y="4678260"/>
            <a:ext cx="4270765" cy="5116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F24C4F-20BD-364F-AD1F-7CB05D254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102</a:t>
            </a:fld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F775F-F671-C74C-A1BC-7FC93C7F6FDC}"/>
              </a:ext>
            </a:extLst>
          </p:cNvPr>
          <p:cNvSpPr txBox="1"/>
          <p:nvPr/>
        </p:nvSpPr>
        <p:spPr>
          <a:xfrm>
            <a:off x="1672343" y="5614852"/>
            <a:ext cx="6599787" cy="31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А в Тинькофф намного лучше  зарплатный проект и 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20448-0993-5C47-A783-D8A8D5EB2712}"/>
              </a:ext>
            </a:extLst>
          </p:cNvPr>
          <p:cNvSpPr txBox="1"/>
          <p:nvPr/>
        </p:nvSpPr>
        <p:spPr>
          <a:xfrm>
            <a:off x="1732439" y="2458294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DC8A6-6007-B04A-86B4-74CB397CEBF9}"/>
              </a:ext>
            </a:extLst>
          </p:cNvPr>
          <p:cNvSpPr txBox="1"/>
          <p:nvPr/>
        </p:nvSpPr>
        <p:spPr>
          <a:xfrm>
            <a:off x="1672342" y="3280753"/>
            <a:ext cx="7338308" cy="168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294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67C55B7-2DAA-7345-854B-EC4EB03CE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352979"/>
              </p:ext>
            </p:extLst>
          </p:nvPr>
        </p:nvGraphicFramePr>
        <p:xfrm>
          <a:off x="2699906" y="2411434"/>
          <a:ext cx="15062624" cy="745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9CFB89-EDAB-624E-91F1-1204ECB8A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103</a:t>
            </a:fld>
            <a:endParaRPr lang="ru-RU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E3489E41-A353-E945-B141-0FA6778D3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6366" y="608303"/>
            <a:ext cx="17106569" cy="100287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75867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Заголовок 2"/>
          <p:cNvSpPr txBox="1">
            <a:spLocks noGrp="1"/>
          </p:cNvSpPr>
          <p:nvPr>
            <p:ph type="title"/>
          </p:nvPr>
        </p:nvSpPr>
        <p:spPr>
          <a:xfrm>
            <a:off x="1363566" y="608303"/>
            <a:ext cx="17106569" cy="100287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526D5353-5187-E94F-8C94-7EBC1B062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161843"/>
              </p:ext>
            </p:extLst>
          </p:nvPr>
        </p:nvGraphicFramePr>
        <p:xfrm>
          <a:off x="934353" y="2600892"/>
          <a:ext cx="18036862" cy="641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90680B83-BB13-F444-955D-EEFD74D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104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object 100"/>
          <p:cNvSpPr txBox="1"/>
          <p:nvPr/>
        </p:nvSpPr>
        <p:spPr>
          <a:xfrm>
            <a:off x="8170453" y="1555888"/>
            <a:ext cx="36455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lnSpc>
                <a:spcPts val="3200"/>
              </a:lnSpc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4" name="object 101"/>
          <p:cNvSpPr txBox="1"/>
          <p:nvPr/>
        </p:nvSpPr>
        <p:spPr>
          <a:xfrm>
            <a:off x="827088" y="2973474"/>
            <a:ext cx="47876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lnSpc>
                <a:spcPts val="3200"/>
              </a:lnSpc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5" name="object 102"/>
          <p:cNvSpPr txBox="1"/>
          <p:nvPr/>
        </p:nvSpPr>
        <p:spPr>
          <a:xfrm>
            <a:off x="8195227" y="6118916"/>
            <a:ext cx="34282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lnSpc>
                <a:spcPts val="3200"/>
              </a:lnSpc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96" name="Текст 17"/>
          <p:cNvSpPr txBox="1"/>
          <p:nvPr/>
        </p:nvSpPr>
        <p:spPr>
          <a:xfrm>
            <a:off x="827088" y="678625"/>
            <a:ext cx="6319340" cy="1627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indent="12715">
              <a:spcBef>
                <a:spcPts val="100"/>
              </a:spcBef>
              <a:defRPr sz="5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78A0EF58-0A9D-7C4E-9438-29C37F346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512120"/>
              </p:ext>
            </p:extLst>
          </p:nvPr>
        </p:nvGraphicFramePr>
        <p:xfrm>
          <a:off x="8178866" y="2505663"/>
          <a:ext cx="3785533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7" name="Диаграмма 116">
            <a:extLst>
              <a:ext uri="{FF2B5EF4-FFF2-40B4-BE49-F238E27FC236}">
                <a16:creationId xmlns:a16="http://schemas.microsoft.com/office/drawing/2014/main" id="{62EA3774-3119-5A4E-8AD0-BED8C823A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062204"/>
              </p:ext>
            </p:extLst>
          </p:nvPr>
        </p:nvGraphicFramePr>
        <p:xfrm>
          <a:off x="8178866" y="7017488"/>
          <a:ext cx="3785533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8" name="Диаграмма 117">
            <a:extLst>
              <a:ext uri="{FF2B5EF4-FFF2-40B4-BE49-F238E27FC236}">
                <a16:creationId xmlns:a16="http://schemas.microsoft.com/office/drawing/2014/main" id="{898FF0EF-2AAB-9148-82A1-899DB2D4A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889932"/>
              </p:ext>
            </p:extLst>
          </p:nvPr>
        </p:nvGraphicFramePr>
        <p:xfrm>
          <a:off x="12231708" y="2505663"/>
          <a:ext cx="6733355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AD8BF91-1E40-4842-B866-4733178B01E4}"/>
              </a:ext>
            </a:extLst>
          </p:cNvPr>
          <p:cNvGraphicFramePr/>
          <p:nvPr/>
        </p:nvGraphicFramePr>
        <p:xfrm>
          <a:off x="865227" y="4176487"/>
          <a:ext cx="6604509" cy="615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23A0D3D7-CDEC-FC49-ACF2-9F4B16DE7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0175855"/>
              </p:ext>
            </p:extLst>
          </p:nvPr>
        </p:nvGraphicFramePr>
        <p:xfrm>
          <a:off x="12231708" y="7017488"/>
          <a:ext cx="6733355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Дуга 6">
            <a:extLst>
              <a:ext uri="{FF2B5EF4-FFF2-40B4-BE49-F238E27FC236}">
                <a16:creationId xmlns:a16="http://schemas.microsoft.com/office/drawing/2014/main" id="{4EA6A016-BD3D-2847-81FB-C6AB7450D1D0}"/>
              </a:ext>
            </a:extLst>
          </p:cNvPr>
          <p:cNvSpPr/>
          <p:nvPr/>
        </p:nvSpPr>
        <p:spPr>
          <a:xfrm>
            <a:off x="1168712" y="4207875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639501D-901D-6042-A4D8-FEBD73088508}"/>
              </a:ext>
            </a:extLst>
          </p:cNvPr>
          <p:cNvSpPr/>
          <p:nvPr/>
        </p:nvSpPr>
        <p:spPr>
          <a:xfrm>
            <a:off x="1639972" y="3926414"/>
            <a:ext cx="653749" cy="639111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1" name="Дуга 130">
            <a:extLst>
              <a:ext uri="{FF2B5EF4-FFF2-40B4-BE49-F238E27FC236}">
                <a16:creationId xmlns:a16="http://schemas.microsoft.com/office/drawing/2014/main" id="{1D13B5FD-E928-934E-9340-3A2F970D8C1F}"/>
              </a:ext>
            </a:extLst>
          </p:cNvPr>
          <p:cNvSpPr/>
          <p:nvPr/>
        </p:nvSpPr>
        <p:spPr>
          <a:xfrm>
            <a:off x="3154497" y="4749677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3F492223-1CF4-F641-B113-0105D02FDB65}"/>
              </a:ext>
            </a:extLst>
          </p:cNvPr>
          <p:cNvSpPr/>
          <p:nvPr/>
        </p:nvSpPr>
        <p:spPr>
          <a:xfrm>
            <a:off x="3648283" y="4468216"/>
            <a:ext cx="639639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7" name="Дуга 136">
            <a:extLst>
              <a:ext uri="{FF2B5EF4-FFF2-40B4-BE49-F238E27FC236}">
                <a16:creationId xmlns:a16="http://schemas.microsoft.com/office/drawing/2014/main" id="{8C84C8CE-4FFA-DC4C-9390-27578B2CBC3E}"/>
              </a:ext>
            </a:extLst>
          </p:cNvPr>
          <p:cNvSpPr/>
          <p:nvPr/>
        </p:nvSpPr>
        <p:spPr>
          <a:xfrm>
            <a:off x="5316641" y="5133440"/>
            <a:ext cx="1569712" cy="1423208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33A95185-B727-E743-A9FF-94211571D992}"/>
              </a:ext>
            </a:extLst>
          </p:cNvPr>
          <p:cNvSpPr/>
          <p:nvPr/>
        </p:nvSpPr>
        <p:spPr>
          <a:xfrm>
            <a:off x="5785714" y="4837692"/>
            <a:ext cx="677770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spAutoFit/>
          </a:bodyPr>
          <a:lstStyle/>
          <a:p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139" name="object 20">
            <a:extLst>
              <a:ext uri="{FF2B5EF4-FFF2-40B4-BE49-F238E27FC236}">
                <a16:creationId xmlns:a16="http://schemas.microsoft.com/office/drawing/2014/main" id="{24B9758F-8162-2144-8AB0-770F8FD1CA52}"/>
              </a:ext>
            </a:extLst>
          </p:cNvPr>
          <p:cNvSpPr txBox="1"/>
          <p:nvPr/>
        </p:nvSpPr>
        <p:spPr>
          <a:xfrm>
            <a:off x="5937421" y="5011876"/>
            <a:ext cx="446901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1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1" name="object 20">
            <a:extLst>
              <a:ext uri="{FF2B5EF4-FFF2-40B4-BE49-F238E27FC236}">
                <a16:creationId xmlns:a16="http://schemas.microsoft.com/office/drawing/2014/main" id="{279D5B42-09BF-624E-8005-52F06D6F93FB}"/>
              </a:ext>
            </a:extLst>
          </p:cNvPr>
          <p:cNvSpPr txBox="1"/>
          <p:nvPr/>
        </p:nvSpPr>
        <p:spPr>
          <a:xfrm>
            <a:off x="5870622" y="5055143"/>
            <a:ext cx="184712" cy="21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endParaRPr sz="1377" spc="15" dirty="0">
              <a:solidFill>
                <a:schemeClr val="bg1"/>
              </a:solidFill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5BFB840B-A99E-7C4D-8A5F-31039CFED02F}"/>
              </a:ext>
            </a:extLst>
          </p:cNvPr>
          <p:cNvSpPr txBox="1"/>
          <p:nvPr/>
        </p:nvSpPr>
        <p:spPr>
          <a:xfrm>
            <a:off x="3715265" y="4641174"/>
            <a:ext cx="484052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-27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298AEAA-F08C-D04A-89D2-506468843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105</a:t>
            </a:fld>
            <a:endParaRPr lang="ru-RU" dirty="0"/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BE1C9838-C02A-604A-B808-6CC9231B6317}"/>
              </a:ext>
            </a:extLst>
          </p:cNvPr>
          <p:cNvSpPr txBox="1"/>
          <p:nvPr/>
        </p:nvSpPr>
        <p:spPr>
          <a:xfrm>
            <a:off x="1680518" y="4101596"/>
            <a:ext cx="570550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</a:rPr>
              <a:t>+31</a:t>
            </a:r>
            <a:r>
              <a:rPr lang="ru-RU" sz="1968" baseline="300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718857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A9FD8C-2A41-4A52-8320-5D4A8841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80310"/>
              </p:ext>
            </p:extLst>
          </p:nvPr>
        </p:nvGraphicFramePr>
        <p:xfrm>
          <a:off x="842911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6F6ACA-EC61-4A32-913F-34600E19276C}"/>
              </a:ext>
            </a:extLst>
          </p:cNvPr>
          <p:cNvCxnSpPr>
            <a:cxnSpLocks/>
          </p:cNvCxnSpPr>
          <p:nvPr/>
        </p:nvCxnSpPr>
        <p:spPr>
          <a:xfrm>
            <a:off x="9808210" y="4125973"/>
            <a:ext cx="0" cy="57667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1D4E1-355C-4E3A-9B00-7D94337BB20F}"/>
              </a:ext>
            </a:extLst>
          </p:cNvPr>
          <p:cNvGrpSpPr/>
          <p:nvPr/>
        </p:nvGrpSpPr>
        <p:grpSpPr>
          <a:xfrm>
            <a:off x="842905" y="7817454"/>
            <a:ext cx="8211716" cy="599572"/>
            <a:chOff x="1180466" y="4806732"/>
            <a:chExt cx="4451487" cy="369204"/>
          </a:xfrm>
        </p:grpSpPr>
        <p:sp>
          <p:nvSpPr>
            <p:cNvPr id="63" name="Rectangle: Rounded Corners 5">
              <a:extLst>
                <a:ext uri="{FF2B5EF4-FFF2-40B4-BE49-F238E27FC236}">
                  <a16:creationId xmlns:a16="http://schemas.microsoft.com/office/drawing/2014/main" id="{05CB6186-A0AF-4CC3-9408-ED8677BC5995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C8A699-6AE0-4D47-A242-7DA44CEBE082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AB3DE0-E5B0-4E81-AA93-B9C549520B71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812AF-408D-4963-A5A4-427544BC4906}"/>
              </a:ext>
            </a:extLst>
          </p:cNvPr>
          <p:cNvGrpSpPr/>
          <p:nvPr/>
        </p:nvGrpSpPr>
        <p:grpSpPr>
          <a:xfrm>
            <a:off x="842905" y="8555312"/>
            <a:ext cx="8211716" cy="599573"/>
            <a:chOff x="1180466" y="5261084"/>
            <a:chExt cx="4451487" cy="369204"/>
          </a:xfrm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BCBBF176-9FC8-4693-8B4C-B1F20B489057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F7D7C4-9E72-436D-9004-017342B3603B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Paris, 2020 - 2021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621F08-F5F7-41B3-99B4-B6140419CEF3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B18AF-1781-47DF-9916-CA00076B779C}"/>
              </a:ext>
            </a:extLst>
          </p:cNvPr>
          <p:cNvGrpSpPr/>
          <p:nvPr/>
        </p:nvGrpSpPr>
        <p:grpSpPr>
          <a:xfrm>
            <a:off x="842905" y="9293154"/>
            <a:ext cx="8211716" cy="599572"/>
            <a:chOff x="1180466" y="5715436"/>
            <a:chExt cx="4451487" cy="369204"/>
          </a:xfrm>
        </p:grpSpPr>
        <p:sp>
          <p:nvSpPr>
            <p:cNvPr id="69" name="Rectangle: Rounded Corners 5">
              <a:extLst>
                <a:ext uri="{FF2B5EF4-FFF2-40B4-BE49-F238E27FC236}">
                  <a16:creationId xmlns:a16="http://schemas.microsoft.com/office/drawing/2014/main" id="{309EC5B0-AFFA-467B-BBBB-2228CEC9521E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05734A-1BEF-434C-99B3-C67B2D32A730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88087C-4265-4D67-8CF3-95E2CB026DE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47FA10-2FA5-434A-9D4B-6535ACFE2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106</a:t>
            </a:fld>
            <a:endParaRPr lang="ru-RU" dirty="0"/>
          </a:p>
        </p:txBody>
      </p: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BA70D557-4E94-1349-A208-E244C8BF8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04679"/>
              </p:ext>
            </p:extLst>
          </p:nvPr>
        </p:nvGraphicFramePr>
        <p:xfrm>
          <a:off x="10630836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bg1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bg1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grpSp>
        <p:nvGrpSpPr>
          <p:cNvPr id="34" name="Group 9">
            <a:extLst>
              <a:ext uri="{FF2B5EF4-FFF2-40B4-BE49-F238E27FC236}">
                <a16:creationId xmlns:a16="http://schemas.microsoft.com/office/drawing/2014/main" id="{38BE98C6-B875-C74D-B647-3FC29E3B0222}"/>
              </a:ext>
            </a:extLst>
          </p:cNvPr>
          <p:cNvGrpSpPr/>
          <p:nvPr/>
        </p:nvGrpSpPr>
        <p:grpSpPr>
          <a:xfrm>
            <a:off x="10721984" y="7817454"/>
            <a:ext cx="8211716" cy="599572"/>
            <a:chOff x="1180466" y="4806732"/>
            <a:chExt cx="4451487" cy="369204"/>
          </a:xfrm>
        </p:grpSpPr>
        <p:sp>
          <p:nvSpPr>
            <p:cNvPr id="35" name="Rectangle: Rounded Corners 5">
              <a:extLst>
                <a:ext uri="{FF2B5EF4-FFF2-40B4-BE49-F238E27FC236}">
                  <a16:creationId xmlns:a16="http://schemas.microsoft.com/office/drawing/2014/main" id="{7466BF26-1057-0C41-93D7-3EE8223AD93D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rgbClr val="F5F5F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B53B72-929F-E647-A46D-1D38DAB84FA8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016B53-0DE9-D24D-A474-547983CAA475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solidFill>
              <a:srgbClr val="F5F5F7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B820EE6C-3C38-1449-891E-99865EDB2C30}"/>
              </a:ext>
            </a:extLst>
          </p:cNvPr>
          <p:cNvGrpSpPr/>
          <p:nvPr/>
        </p:nvGrpSpPr>
        <p:grpSpPr>
          <a:xfrm>
            <a:off x="10721984" y="8555312"/>
            <a:ext cx="8211716" cy="599573"/>
            <a:chOff x="1180466" y="5261084"/>
            <a:chExt cx="4451487" cy="369204"/>
          </a:xfrm>
        </p:grpSpPr>
        <p:sp>
          <p:nvSpPr>
            <p:cNvPr id="39" name="Rectangle: Rounded Corners 5">
              <a:extLst>
                <a:ext uri="{FF2B5EF4-FFF2-40B4-BE49-F238E27FC236}">
                  <a16:creationId xmlns:a16="http://schemas.microsoft.com/office/drawing/2014/main" id="{D4FC3B9C-CDD2-8043-A0E1-938564A0E4FB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7B0146-0AA5-AE40-8658-C1D2E4495AF2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Paris, 2020 - 2021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33E28-D65B-3A4F-9DD1-443C1B9C8FA2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352226CE-32AC-754F-86C0-ED6CCB973591}"/>
              </a:ext>
            </a:extLst>
          </p:cNvPr>
          <p:cNvGrpSpPr/>
          <p:nvPr/>
        </p:nvGrpSpPr>
        <p:grpSpPr>
          <a:xfrm>
            <a:off x="10721984" y="9293154"/>
            <a:ext cx="8211716" cy="599572"/>
            <a:chOff x="1180466" y="5715436"/>
            <a:chExt cx="4451487" cy="369204"/>
          </a:xfrm>
        </p:grpSpPr>
        <p:sp>
          <p:nvSpPr>
            <p:cNvPr id="43" name="Rectangle: Rounded Corners 5">
              <a:extLst>
                <a:ext uri="{FF2B5EF4-FFF2-40B4-BE49-F238E27FC236}">
                  <a16:creationId xmlns:a16="http://schemas.microsoft.com/office/drawing/2014/main" id="{46814E54-BF9A-0F4C-950C-7ABD44FF0CE1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2D336-8555-AB4A-8F59-ADAF1C1AEC42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: Project Meetup London, 2020 - 2021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04B851-0F83-AD4D-8D9C-0DC7A9F091B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5CB3CE7-D7DB-0A41-9C23-11514CF20B4A}"/>
              </a:ext>
            </a:extLst>
          </p:cNvPr>
          <p:cNvSpPr txBox="1"/>
          <p:nvPr/>
        </p:nvSpPr>
        <p:spPr>
          <a:xfrm>
            <a:off x="3800089" y="835285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115F73-6C9F-E84A-9555-C90F6BCBB935}"/>
              </a:ext>
            </a:extLst>
          </p:cNvPr>
          <p:cNvSpPr txBox="1"/>
          <p:nvPr/>
        </p:nvSpPr>
        <p:spPr>
          <a:xfrm>
            <a:off x="3739992" y="1396177"/>
            <a:ext cx="12310923" cy="166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117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слайда</a:t>
            </a:r>
          </a:p>
          <a:p>
            <a:pPr algn="ctr"/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117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6000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03C03-E4BE-4CD8-B3FB-8EFC9033E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15596"/>
              </p:ext>
            </p:extLst>
          </p:nvPr>
        </p:nvGraphicFramePr>
        <p:xfrm>
          <a:off x="2124935" y="2886418"/>
          <a:ext cx="13445759" cy="706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7650">
                  <a:extLst>
                    <a:ext uri="{9D8B030D-6E8A-4147-A177-3AD203B41FA5}">
                      <a16:colId xmlns:a16="http://schemas.microsoft.com/office/drawing/2014/main" val="1343832503"/>
                    </a:ext>
                  </a:extLst>
                </a:gridCol>
                <a:gridCol w="2361360">
                  <a:extLst>
                    <a:ext uri="{9D8B030D-6E8A-4147-A177-3AD203B41FA5}">
                      <a16:colId xmlns:a16="http://schemas.microsoft.com/office/drawing/2014/main" val="3780816898"/>
                    </a:ext>
                  </a:extLst>
                </a:gridCol>
                <a:gridCol w="2580010">
                  <a:extLst>
                    <a:ext uri="{9D8B030D-6E8A-4147-A177-3AD203B41FA5}">
                      <a16:colId xmlns:a16="http://schemas.microsoft.com/office/drawing/2014/main" val="124926214"/>
                    </a:ext>
                  </a:extLst>
                </a:gridCol>
                <a:gridCol w="2316739">
                  <a:extLst>
                    <a:ext uri="{9D8B030D-6E8A-4147-A177-3AD203B41FA5}">
                      <a16:colId xmlns:a16="http://schemas.microsoft.com/office/drawing/2014/main" val="4145522216"/>
                    </a:ext>
                  </a:extLst>
                </a:gridCol>
              </a:tblGrid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endParaRPr lang="en-US" sz="1900" b="0" i="0" dirty="0">
                        <a:solidFill>
                          <a:schemeClr val="accent6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A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B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C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9085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423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7474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856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0870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3941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565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34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6348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36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3519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323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80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16018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55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168884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tx2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A0A1A3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46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864028-D635-4A56-9DB9-6DD6A92677E8}"/>
              </a:ext>
            </a:extLst>
          </p:cNvPr>
          <p:cNvSpPr txBox="1"/>
          <p:nvPr/>
        </p:nvSpPr>
        <p:spPr>
          <a:xfrm>
            <a:off x="2099077" y="895678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6B01-0185-4862-97B3-CC332F0BD278}"/>
              </a:ext>
            </a:extLst>
          </p:cNvPr>
          <p:cNvSpPr txBox="1"/>
          <p:nvPr/>
        </p:nvSpPr>
        <p:spPr>
          <a:xfrm>
            <a:off x="2038980" y="1445962"/>
            <a:ext cx="144746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вашей таблицы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2B6002-78D1-4343-B137-BF5D27B2C2F4}"/>
              </a:ext>
            </a:extLst>
          </p:cNvPr>
          <p:cNvGrpSpPr/>
          <p:nvPr/>
        </p:nvGrpSpPr>
        <p:grpSpPr>
          <a:xfrm>
            <a:off x="15998703" y="2873920"/>
            <a:ext cx="1150121" cy="7212244"/>
            <a:chOff x="9851672" y="1762606"/>
            <a:chExt cx="708222" cy="444115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9FDC37-D298-4B41-9995-9C97FDF4D3D4}"/>
                </a:ext>
              </a:extLst>
            </p:cNvPr>
            <p:cNvSpPr/>
            <p:nvPr/>
          </p:nvSpPr>
          <p:spPr>
            <a:xfrm>
              <a:off x="9851672" y="1762606"/>
              <a:ext cx="708222" cy="4441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BB46B5-22DB-4D51-BBB3-C183813778E6}"/>
                </a:ext>
              </a:extLst>
            </p:cNvPr>
            <p:cNvGrpSpPr/>
            <p:nvPr/>
          </p:nvGrpSpPr>
          <p:grpSpPr>
            <a:xfrm>
              <a:off x="10054263" y="2398061"/>
              <a:ext cx="303039" cy="3514937"/>
              <a:chOff x="10061024" y="3790951"/>
              <a:chExt cx="303039" cy="35149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8C061-9DF5-44E8-BA91-BD76803DDD22}"/>
                  </a:ext>
                </a:extLst>
              </p:cNvPr>
              <p:cNvSpPr txBox="1"/>
              <p:nvPr/>
            </p:nvSpPr>
            <p:spPr>
              <a:xfrm rot="5400000">
                <a:off x="9776261" y="4075714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BB167C-368C-4372-B95F-E0FEC08BA33D}"/>
                  </a:ext>
                </a:extLst>
              </p:cNvPr>
              <p:cNvSpPr txBox="1"/>
              <p:nvPr/>
            </p:nvSpPr>
            <p:spPr>
              <a:xfrm rot="5400000">
                <a:off x="9776261" y="5033831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1</a:t>
                </a:r>
                <a:endParaRPr lang="en-US" sz="2598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6AB4BD-5765-4D47-A846-D9F098A2DC0D}"/>
                  </a:ext>
                </a:extLst>
              </p:cNvPr>
              <p:cNvSpPr txBox="1"/>
              <p:nvPr/>
            </p:nvSpPr>
            <p:spPr>
              <a:xfrm rot="5400000">
                <a:off x="9776261" y="5850185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22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64C72-972E-445D-BF26-CD87144863E5}"/>
                  </a:ext>
                </a:extLst>
              </p:cNvPr>
              <p:cNvSpPr txBox="1"/>
              <p:nvPr/>
            </p:nvSpPr>
            <p:spPr>
              <a:xfrm rot="5400000">
                <a:off x="9776261" y="6718086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1">
                        <a:alpha val="40000"/>
                      </a:schemeClr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3</a:t>
                </a:r>
                <a:endParaRPr lang="en-US" sz="2598" dirty="0">
                  <a:solidFill>
                    <a:schemeClr val="bg1">
                      <a:alpha val="40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2BA843-79E7-DB43-B4E2-13D88ED8A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11325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Уровни продуктов"/>
          <p:cNvSpPr txBox="1">
            <a:spLocks noGrp="1"/>
          </p:cNvSpPr>
          <p:nvPr>
            <p:ph type="title"/>
          </p:nvPr>
        </p:nvSpPr>
        <p:spPr>
          <a:xfrm>
            <a:off x="1363566" y="640732"/>
            <a:ext cx="17106569" cy="790503"/>
          </a:xfrm>
          <a:prstGeom prst="rect">
            <a:avLst/>
          </a:prstGeom>
        </p:spPr>
        <p:txBody>
          <a:bodyPr anchor="t"/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5000" dirty="0">
                <a:latin typeface="TINKOFFSANS-MEDIUM" panose="02000506050000020004" pitchFamily="2" charset="0"/>
              </a:rPr>
              <a:t>Заголовок вашего слайда</a:t>
            </a:r>
            <a:endParaRPr sz="5000" dirty="0">
              <a:latin typeface="TINKOFFSANS-MEDIUM" panose="02000506050000020004" pitchFamily="2" charset="0"/>
            </a:endParaRPr>
          </a:p>
        </p:txBody>
      </p:sp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670272"/>
              </p:ext>
            </p:extLst>
          </p:nvPr>
        </p:nvGraphicFramePr>
        <p:xfrm>
          <a:off x="827087" y="1739447"/>
          <a:ext cx="18145125" cy="84126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48375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6048375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</a:tblGrid>
              <a:tr h="804928">
                <a:tc>
                  <a:txBody>
                    <a:bodyPr/>
                    <a:lstStyle/>
                    <a:p>
                      <a:pPr marL="180000" indent="-216000" algn="ctr">
                        <a:lnSpc>
                          <a:spcPts val="2800"/>
                        </a:lnSpc>
                        <a:spcBef>
                          <a:spcPts val="8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таблицы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748471">
                <a:tc>
                  <a:txBody>
                    <a:bodyPr/>
                    <a:lstStyle/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110746">
                <a:tc>
                  <a:txBody>
                    <a:bodyPr/>
                    <a:lstStyle/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748471">
                <a:tc>
                  <a:txBody>
                    <a:bodyPr/>
                    <a:lstStyle/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180000" indent="-21600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  <a:alpha val="611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3174100-5936-9742-BEC9-91D62004B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108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151751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Уровни продуктов"/>
          <p:cNvSpPr txBox="1">
            <a:spLocks noGrp="1"/>
          </p:cNvSpPr>
          <p:nvPr>
            <p:ph type="title"/>
          </p:nvPr>
        </p:nvSpPr>
        <p:spPr>
          <a:xfrm>
            <a:off x="1363566" y="598202"/>
            <a:ext cx="17106569" cy="833033"/>
          </a:xfrm>
          <a:prstGeom prst="rect">
            <a:avLst/>
          </a:prstGeom>
        </p:spPr>
        <p:txBody>
          <a:bodyPr anchor="t"/>
          <a:lstStyle>
            <a:lvl1pPr indent="12064" algn="ctr" defTabSz="1434103">
              <a:lnSpc>
                <a:spcPct val="100000"/>
              </a:lnSpc>
              <a:defRPr sz="5700"/>
            </a:lvl1pPr>
          </a:lstStyle>
          <a:p>
            <a:r>
              <a:rPr lang="ru-RU" sz="5117" dirty="0">
                <a:latin typeface="TINKOFFSANS-MEDIUM" panose="02000506050000020004" pitchFamily="2" charset="0"/>
              </a:rPr>
              <a:t>Заголовок вашего слайда</a:t>
            </a:r>
            <a:endParaRPr sz="5117" dirty="0">
              <a:latin typeface="TINKOFFSANS-MEDIUM" panose="02000506050000020004" pitchFamily="2" charset="0"/>
            </a:endParaRPr>
          </a:p>
        </p:txBody>
      </p:sp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227000"/>
              </p:ext>
            </p:extLst>
          </p:nvPr>
        </p:nvGraphicFramePr>
        <p:xfrm>
          <a:off x="827087" y="1717709"/>
          <a:ext cx="18145124" cy="842497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4536281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  <a:gridCol w="4536281">
                  <a:extLst>
                    <a:ext uri="{9D8B030D-6E8A-4147-A177-3AD203B41FA5}">
                      <a16:colId xmlns:a16="http://schemas.microsoft.com/office/drawing/2014/main" val="904686436"/>
                    </a:ext>
                  </a:extLst>
                </a:gridCol>
              </a:tblGrid>
              <a:tr h="726402"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159219"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709247"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709247"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0" indent="21600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90000"/>
                        <a:alpha val="6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7A91596-BFB3-D94E-82D0-7BE02007A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9426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09A5AF8E-5F21-4E42-8D26-E6CDC478426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843192" y="9990845"/>
            <a:ext cx="3092077" cy="389048"/>
          </a:xfrm>
        </p:spPr>
        <p:txBody>
          <a:bodyPr/>
          <a:lstStyle/>
          <a:p>
            <a:r>
              <a:rPr lang="ru-RU" sz="2400" spc="19" dirty="0">
                <a:latin typeface="TINKOFFSANS-MEDIUM" panose="02000506050000020004" pitchFamily="2" charset="0"/>
              </a:rPr>
              <a:t>20.04.2022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1D16811-92A2-3E44-9FD3-4216458C73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9286" y="10010375"/>
            <a:ext cx="2958178" cy="389048"/>
          </a:xfrm>
        </p:spPr>
        <p:txBody>
          <a:bodyPr lIns="0" tIns="0" rIns="0" bIns="0" anchor="t" anchorCtr="0">
            <a:noAutofit/>
          </a:bodyPr>
          <a:lstStyle/>
          <a:p>
            <a:pPr>
              <a:lnSpc>
                <a:spcPts val="1573"/>
              </a:lnSpc>
            </a:pPr>
            <a:r>
              <a:rPr lang="ru-RU" sz="2400" spc="31" dirty="0">
                <a:latin typeface="TINKOFFSANS-MEDIUM" panose="02000506050000020004" pitchFamily="2" charset="0"/>
              </a:rPr>
              <a:t>Масловская Полина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7A02457-DA76-A84A-8D19-AD087EDEB02F}"/>
              </a:ext>
            </a:extLst>
          </p:cNvPr>
          <p:cNvSpPr txBox="1">
            <a:spLocks/>
          </p:cNvSpPr>
          <p:nvPr/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5039"/>
              </a:lnSpc>
            </a:pPr>
            <a:r>
              <a:rPr lang="ru-RU" sz="6000" dirty="0">
                <a:latin typeface="TINKOFFSANS-MEDIUM" panose="02000506050000020004" pitchFamily="2" charset="0"/>
              </a:rPr>
              <a:t>Как </a:t>
            </a:r>
            <a:r>
              <a:rPr lang="en-US" sz="6000" dirty="0">
                <a:latin typeface="TINKOFFSANS-MEDIUM" panose="02000506050000020004" pitchFamily="2" charset="0"/>
              </a:rPr>
              <a:t>DWH Core </a:t>
            </a:r>
            <a:r>
              <a:rPr lang="ru-RU" sz="6000" dirty="0">
                <a:latin typeface="TINKOFFSANS-MEDIUM" panose="02000506050000020004" pitchFamily="2" charset="0"/>
              </a:rPr>
              <a:t>докатились до </a:t>
            </a:r>
            <a:r>
              <a:rPr lang="en-US" sz="6000" dirty="0">
                <a:latin typeface="TINKOFFSANS-MEDIUM" panose="02000506050000020004" pitchFamily="2" charset="0"/>
              </a:rPr>
              <a:t>Clean Architecture</a:t>
            </a:r>
            <a:endParaRPr lang="ru-RU" sz="6000" dirty="0">
              <a:latin typeface="TINKOFFSANS-MEDIUM" panose="02000506050000020004" pitchFamily="2" charset="0"/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A1851061-629F-7542-8647-05B5725C56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800" y="5847269"/>
            <a:ext cx="11134605" cy="685005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ts val="2458"/>
              </a:lnSpc>
            </a:pPr>
            <a:r>
              <a:rPr lang="en" sz="2800" dirty="0"/>
              <a:t>Software design</a:t>
            </a:r>
            <a:endParaRPr lang="ru-RU" sz="2400" dirty="0"/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882" y="5020213"/>
            <a:ext cx="18055721" cy="1583787"/>
          </a:xfrm>
        </p:spPr>
        <p:txBody>
          <a:bodyPr lIns="0" tIns="0" rIns="0" bIns="0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spcBef>
                <a:spcPts val="112"/>
              </a:spcBef>
              <a:defRPr/>
            </a:pPr>
            <a:r>
              <a:rPr lang="ru-RU" sz="9600" dirty="0">
                <a:latin typeface="TINKOFFSANS-MEDIUM" panose="02000506050000020004" pitchFamily="2" charset="0"/>
              </a:rPr>
              <a:t>Он такой один</a:t>
            </a:r>
            <a:endParaRPr sz="9600" dirty="0">
              <a:latin typeface="TINKOFFSANS-MEDIUM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EA46F68-ECEF-B34E-BDE5-AF71AB7C898B}"/>
              </a:ext>
            </a:extLst>
          </p:cNvPr>
          <p:cNvSpPr/>
          <p:nvPr/>
        </p:nvSpPr>
        <p:spPr>
          <a:xfrm>
            <a:off x="123987" y="2852534"/>
            <a:ext cx="19799300" cy="5981040"/>
          </a:xfrm>
          <a:prstGeom prst="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11320199" y="3496060"/>
            <a:ext cx="6540825" cy="1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248" dirty="0">
                <a:latin typeface="Tinkoff Sans" panose="02000506050000020004" pitchFamily="2" charset="0"/>
              </a:rPr>
              <a:t>С какими проблемами сталкивается сервис в фазе активного развития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11320199" y="6244728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600" dirty="0"/>
              <a:t>Какие проблемы</a:t>
            </a:r>
            <a:r>
              <a:rPr lang="en-US" sz="3600" dirty="0"/>
              <a:t> </a:t>
            </a:r>
            <a:r>
              <a:rPr lang="ru-RU" sz="3600" dirty="0"/>
              <a:t>можно решить с помощью дизайна</a:t>
            </a: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2494106" y="6897514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endParaRPr lang="ru-RU" dirty="0"/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2502310" y="6244727"/>
            <a:ext cx="6540825" cy="1466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600" dirty="0"/>
              <a:t>Эволюция дизайна приложений на примере команды </a:t>
            </a:r>
            <a:r>
              <a:rPr lang="en-US" sz="3600" dirty="0"/>
              <a:t>DWH Core</a:t>
            </a:r>
            <a:br>
              <a:rPr lang="ru-RU" sz="3600" dirty="0"/>
            </a:br>
            <a:endParaRPr lang="ru-RU" sz="3248" dirty="0">
              <a:latin typeface="TINKOFFSANS-MEDIUM" panose="02000506050000020004" pitchFamily="2" charset="0"/>
            </a:endParaRP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0AE4819A-D5AF-7947-9332-84C952E0953A}"/>
              </a:ext>
            </a:extLst>
          </p:cNvPr>
          <p:cNvSpPr txBox="1">
            <a:spLocks/>
          </p:cNvSpPr>
          <p:nvPr/>
        </p:nvSpPr>
        <p:spPr>
          <a:xfrm>
            <a:off x="1584320" y="3346531"/>
            <a:ext cx="6664330" cy="1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200"/>
              </a:lnSpc>
            </a:pPr>
            <a:r>
              <a:rPr lang="en-US" sz="4200" dirty="0">
                <a:latin typeface="Tinkoff Sans" panose="02000506050000020004" pitchFamily="2" charset="0"/>
              </a:rPr>
              <a:t>Software design</a:t>
            </a:r>
            <a:r>
              <a:rPr lang="ru-RU" sz="4200" dirty="0">
                <a:latin typeface="Tinkoff Sans" panose="02000506050000020004" pitchFamily="2" charset="0"/>
              </a:rPr>
              <a:t>/архитектура кода приложений 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06F1EE-BE1A-F64D-9AF7-319E322E6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95" y="6171427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6171427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3395798"/>
            <a:ext cx="599980" cy="599980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B5B591D6-8F36-E34A-AFFC-F4FB3B80F513}"/>
              </a:ext>
            </a:extLst>
          </p:cNvPr>
          <p:cNvSpPr txBox="1">
            <a:spLocks/>
          </p:cNvSpPr>
          <p:nvPr/>
        </p:nvSpPr>
        <p:spPr>
          <a:xfrm>
            <a:off x="822900" y="677895"/>
            <a:ext cx="13410486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О чем будет доклад</a:t>
            </a:r>
          </a:p>
        </p:txBody>
      </p:sp>
    </p:spTree>
    <p:extLst>
      <p:ext uri="{BB962C8B-B14F-4D97-AF65-F5344CB8AC3E}">
        <p14:creationId xmlns:p14="http://schemas.microsoft.com/office/powerpoint/2010/main" val="33219083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43A091BC-E1DA-7744-9EC5-9F79F8C0B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3" name="Уровень текста 1…">
            <a:extLst>
              <a:ext uri="{FF2B5EF4-FFF2-40B4-BE49-F238E27FC236}">
                <a16:creationId xmlns:a16="http://schemas.microsoft.com/office/drawing/2014/main" id="{6AE257F0-6D40-334C-B3CE-617C4515B193}"/>
              </a:ext>
            </a:extLst>
          </p:cNvPr>
          <p:cNvSpPr txBox="1">
            <a:spLocks/>
          </p:cNvSpPr>
          <p:nvPr/>
        </p:nvSpPr>
        <p:spPr>
          <a:xfrm>
            <a:off x="1826352" y="7101521"/>
            <a:ext cx="9378923" cy="317117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Микросервисы</a:t>
            </a:r>
            <a:r>
              <a:rPr lang="ru-RU" dirty="0"/>
              <a:t> </a:t>
            </a:r>
          </a:p>
          <a:p>
            <a:pPr marL="1005750" lvl="1" indent="-285750">
              <a:buFont typeface="Arial" panose="020B0604020202020204" pitchFamily="34" charset="0"/>
              <a:buChar char="•"/>
            </a:pPr>
            <a:r>
              <a:rPr lang="ru-RU" dirty="0"/>
              <a:t>2000 – 20000 строк кода </a:t>
            </a:r>
          </a:p>
          <a:p>
            <a:pPr marL="1005750" lvl="1" indent="-285750">
              <a:buFont typeface="Arial" panose="020B0604020202020204" pitchFamily="34" charset="0"/>
              <a:buChar char="•"/>
            </a:pPr>
            <a:r>
              <a:rPr lang="ru-RU" dirty="0"/>
              <a:t>долгоживущие, развивающиеся и нуждающиеся в поддержке</a:t>
            </a:r>
            <a:endParaRPr lang="en-US" dirty="0"/>
          </a:p>
          <a:p>
            <a:pPr marL="1005750" lvl="1" indent="-285750">
              <a:buFont typeface="Arial" panose="020B0604020202020204" pitchFamily="34" charset="0"/>
              <a:buChar char="•"/>
            </a:pPr>
            <a:r>
              <a:rPr lang="ru-RU" dirty="0"/>
              <a:t>имеют </a:t>
            </a:r>
            <a:r>
              <a:rPr lang="en-US" dirty="0"/>
              <a:t>API</a:t>
            </a:r>
            <a:r>
              <a:rPr lang="ru-RU" dirty="0"/>
              <a:t>, имеют БД, и выполняют некоторую полезную работу – бизнес-логику</a:t>
            </a:r>
            <a:br>
              <a:rPr lang="ru-RU" dirty="0"/>
            </a:br>
            <a:endParaRPr lang="ru-RU" dirty="0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952473" y="2658195"/>
            <a:ext cx="8447537" cy="281270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6 человек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основной продукт – </a:t>
            </a:r>
            <a:r>
              <a:rPr lang="en-US" dirty="0"/>
              <a:t>Distributed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еще 3 небольших продукта на </a:t>
            </a:r>
            <a:r>
              <a:rPr lang="en-US" dirty="0"/>
              <a:t>python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9 </a:t>
            </a:r>
            <a:r>
              <a:rPr lang="ru-RU" dirty="0" err="1"/>
              <a:t>микросервисов</a:t>
            </a:r>
            <a:r>
              <a:rPr lang="ru-RU" dirty="0"/>
              <a:t> на </a:t>
            </a:r>
            <a:r>
              <a:rPr lang="en-US" dirty="0"/>
              <a:t>python + </a:t>
            </a:r>
            <a:r>
              <a:rPr lang="ru-RU" dirty="0"/>
              <a:t>2 на </a:t>
            </a:r>
            <a:r>
              <a:rPr lang="en-US" dirty="0"/>
              <a:t>go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br>
              <a:rPr lang="ru-RU" dirty="0"/>
            </a:br>
            <a:endParaRPr lang="ru-RU" dirty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227FF805-D073-D849-9338-C1F0DAAC3C97}"/>
              </a:ext>
            </a:extLst>
          </p:cNvPr>
          <p:cNvSpPr txBox="1">
            <a:spLocks/>
          </p:cNvSpPr>
          <p:nvPr/>
        </p:nvSpPr>
        <p:spPr>
          <a:xfrm>
            <a:off x="837685" y="652799"/>
            <a:ext cx="8719726" cy="17536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/>
            <a:r>
              <a:rPr lang="ru-RU" sz="4800" dirty="0"/>
              <a:t>Команда разработки </a:t>
            </a:r>
            <a:r>
              <a:rPr lang="en-US" sz="4800" dirty="0"/>
              <a:t>DWH Core</a:t>
            </a:r>
            <a:endParaRPr lang="ru-RU" sz="4800" dirty="0"/>
          </a:p>
        </p:txBody>
      </p:sp>
      <p:sp>
        <p:nvSpPr>
          <p:cNvPr id="9" name="Прямоугольник с одним усеченным и одним скругленным углом 8">
            <a:extLst>
              <a:ext uri="{FF2B5EF4-FFF2-40B4-BE49-F238E27FC236}">
                <a16:creationId xmlns:a16="http://schemas.microsoft.com/office/drawing/2014/main" id="{A2BDDDDE-970C-4D44-B870-E2A7B119D101}"/>
              </a:ext>
            </a:extLst>
          </p:cNvPr>
          <p:cNvSpPr/>
          <p:nvPr/>
        </p:nvSpPr>
        <p:spPr>
          <a:xfrm>
            <a:off x="13962258" y="3658406"/>
            <a:ext cx="4552780" cy="3151491"/>
          </a:xfrm>
          <a:prstGeom prst="snipRoundRect">
            <a:avLst>
              <a:gd name="adj1" fmla="val 20113"/>
              <a:gd name="adj2" fmla="val 0"/>
            </a:avLst>
          </a:prstGeom>
          <a:solidFill>
            <a:schemeClr val="accent1">
              <a:alpha val="83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F06E108-BABF-574B-B3D6-409EF22489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" b="346"/>
          <a:stretch>
            <a:fillRect/>
          </a:stretch>
        </p:blipFill>
        <p:spPr>
          <a:xfrm>
            <a:off x="13962258" y="5712428"/>
            <a:ext cx="4552780" cy="5447697"/>
          </a:xfrm>
          <a:solidFill>
            <a:schemeClr val="accent3"/>
          </a:solidFill>
        </p:spPr>
      </p:pic>
    </p:spTree>
    <p:extLst>
      <p:ext uri="{BB962C8B-B14F-4D97-AF65-F5344CB8AC3E}">
        <p14:creationId xmlns:p14="http://schemas.microsoft.com/office/powerpoint/2010/main" val="5033818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">
            <a:extLst>
              <a:ext uri="{FF2B5EF4-FFF2-40B4-BE49-F238E27FC236}">
                <a16:creationId xmlns:a16="http://schemas.microsoft.com/office/drawing/2014/main" id="{08EE8EED-7039-924F-A412-22C47BE999D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90172" y="6845217"/>
            <a:ext cx="9234205" cy="38524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lnSpc>
                <a:spcPts val="38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600"/>
              </a:lnSpc>
            </a:pPr>
            <a:r>
              <a:rPr lang="ru-RU" sz="2800" dirty="0"/>
              <a:t>Когда-то давно мы сделали наш первый сервис</a:t>
            </a:r>
            <a:br>
              <a:rPr lang="ru-RU" sz="2800" dirty="0"/>
            </a:br>
            <a:r>
              <a:rPr lang="ru-RU" sz="2800" dirty="0"/>
              <a:t>Сервис работал, а мы радовались</a:t>
            </a:r>
            <a:br>
              <a:rPr lang="ru-RU" sz="2800" dirty="0"/>
            </a:br>
            <a:r>
              <a:rPr lang="ru-RU" sz="2800" dirty="0"/>
              <a:t>Потом мы добавили функционал</a:t>
            </a:r>
            <a:br>
              <a:rPr lang="ru-RU" sz="2800" dirty="0"/>
            </a:br>
            <a:r>
              <a:rPr lang="ru-RU" sz="2800" dirty="0"/>
              <a:t>Потом еще и еще</a:t>
            </a:r>
            <a:br>
              <a:rPr lang="ru-RU" sz="2800" dirty="0"/>
            </a:br>
            <a:r>
              <a:rPr lang="ru-RU" sz="2800" dirty="0"/>
              <a:t>Сервис работал, но мы уже не радовались</a:t>
            </a:r>
          </a:p>
          <a:p>
            <a:pPr>
              <a:lnSpc>
                <a:spcPts val="4600"/>
              </a:lnSpc>
            </a:pPr>
            <a:r>
              <a:rPr lang="ru-RU" sz="2800" dirty="0"/>
              <a:t>Что-то пошло не так</a:t>
            </a: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B80F34BB-F8BE-5D48-95E6-5CC7D63BCD25}"/>
              </a:ext>
            </a:extLst>
          </p:cNvPr>
          <p:cNvSpPr txBox="1">
            <a:spLocks/>
          </p:cNvSpPr>
          <p:nvPr/>
        </p:nvSpPr>
        <p:spPr>
          <a:xfrm>
            <a:off x="815654" y="1507565"/>
            <a:ext cx="14441739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6891" dirty="0">
                <a:latin typeface="TINKOFFSANS-MEDIUM" panose="02000506050000020004" pitchFamily="2" charset="0"/>
              </a:rPr>
              <a:t>С чего все началось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C971FF08-BAB9-1345-BE7A-CBADEB3D5F8F}"/>
              </a:ext>
            </a:extLst>
          </p:cNvPr>
          <p:cNvSpPr txBox="1">
            <a:spLocks/>
          </p:cNvSpPr>
          <p:nvPr/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/>
            <a:fld id="{86CB4B4D-7CA3-9044-876B-883B54F8677D}" type="slidenum">
              <a:rPr lang="ru-RU" sz="1970" smtClean="0"/>
              <a:pPr algn="r"/>
              <a:t>14</a:t>
            </a:fld>
            <a:endParaRPr lang="ru-RU" sz="1970" dirty="0"/>
          </a:p>
        </p:txBody>
      </p:sp>
    </p:spTree>
    <p:extLst>
      <p:ext uri="{BB962C8B-B14F-4D97-AF65-F5344CB8AC3E}">
        <p14:creationId xmlns:p14="http://schemas.microsoft.com/office/powerpoint/2010/main" val="26731515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2F7B807-38CE-D54E-8615-DCAE93DE9B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r="7228"/>
          <a:stretch>
            <a:fillRect/>
          </a:stretch>
        </p:blipFill>
        <p:spPr>
          <a:xfrm>
            <a:off x="5517893" y="2069425"/>
            <a:ext cx="3006268" cy="5072303"/>
          </a:xfrm>
          <a:solidFill>
            <a:schemeClr val="accent3"/>
          </a:solidFill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726A3E6-E769-8E43-A380-2D2456C87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9D9A5D0-179B-9342-82A0-B7E73E2927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r="3529"/>
          <a:stretch>
            <a:fillRect/>
          </a:stretch>
        </p:blipFill>
        <p:spPr>
          <a:xfrm>
            <a:off x="976505" y="2616569"/>
            <a:ext cx="2442631" cy="3703269"/>
          </a:xfr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5A72605-D05D-D249-96E9-486E6DFA54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3" r="10163"/>
          <a:stretch>
            <a:fillRect/>
          </a:stretch>
        </p:blipFill>
        <p:spPr>
          <a:xfrm>
            <a:off x="10877632" y="2785218"/>
            <a:ext cx="3359026" cy="3365969"/>
          </a:xfr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EA90D3F-A0E8-3F43-A1DD-E6A299281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0" r="21940"/>
          <a:stretch>
            <a:fillRect/>
          </a:stretch>
        </p:blipFill>
        <p:spPr>
          <a:xfrm>
            <a:off x="15837488" y="2785219"/>
            <a:ext cx="3359025" cy="3365968"/>
          </a:xfrm>
          <a:prstGeom prst="roundRect">
            <a:avLst>
              <a:gd name="adj" fmla="val 6086"/>
            </a:avLst>
          </a:prstGeom>
          <a:solidFill>
            <a:schemeClr val="accent4"/>
          </a:solidFill>
        </p:spPr>
      </p:pic>
      <p:sp>
        <p:nvSpPr>
          <p:cNvPr id="31" name="Текст 1">
            <a:extLst>
              <a:ext uri="{FF2B5EF4-FFF2-40B4-BE49-F238E27FC236}">
                <a16:creationId xmlns:a16="http://schemas.microsoft.com/office/drawing/2014/main" id="{ECDC98F1-0E86-0147-A680-02E195B194B1}"/>
              </a:ext>
            </a:extLst>
          </p:cNvPr>
          <p:cNvSpPr txBox="1">
            <a:spLocks/>
          </p:cNvSpPr>
          <p:nvPr/>
        </p:nvSpPr>
        <p:spPr>
          <a:xfrm>
            <a:off x="976505" y="591568"/>
            <a:ext cx="14441739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5000" dirty="0">
                <a:latin typeface="TINKOFFSANS-MEDIUM" panose="02000506050000020004" pitchFamily="2" charset="0"/>
              </a:rPr>
              <a:t>«Плоская» структура</a:t>
            </a:r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A34C4CDA-EEA6-D347-8F36-3641C0755A71}"/>
              </a:ext>
            </a:extLst>
          </p:cNvPr>
          <p:cNvSpPr txBox="1">
            <a:spLocks/>
          </p:cNvSpPr>
          <p:nvPr/>
        </p:nvSpPr>
        <p:spPr>
          <a:xfrm>
            <a:off x="976505" y="7606721"/>
            <a:ext cx="9234205" cy="3090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485609" rtl="0" latinLnBrk="0">
              <a:lnSpc>
                <a:spcPts val="38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dirty="0">
                <a:solidFill>
                  <a:schemeClr val="bg2"/>
                </a:solidFill>
              </a:rPr>
              <a:t>Правила проектирования плоской структуры: </a:t>
            </a:r>
            <a:endParaRPr lang="ru-RU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Код организован на основании сущностей приложения</a:t>
            </a:r>
          </a:p>
          <a:p>
            <a:pPr marL="342900" indent="-342900" hangingPunct="1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Никаких правил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4" name="Стрелка вправо 33">
            <a:extLst>
              <a:ext uri="{FF2B5EF4-FFF2-40B4-BE49-F238E27FC236}">
                <a16:creationId xmlns:a16="http://schemas.microsoft.com/office/drawing/2014/main" id="{3D9D4BA8-B848-284B-A8E3-7BC10CD430EA}"/>
              </a:ext>
            </a:extLst>
          </p:cNvPr>
          <p:cNvSpPr/>
          <p:nvPr/>
        </p:nvSpPr>
        <p:spPr>
          <a:xfrm>
            <a:off x="3887328" y="3963691"/>
            <a:ext cx="1162373" cy="666427"/>
          </a:xfrm>
          <a:prstGeom prst="rightArrow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46FA4348-5441-E242-8E75-837FB93BEAEA}"/>
              </a:ext>
            </a:extLst>
          </p:cNvPr>
          <p:cNvCxnSpPr/>
          <p:nvPr/>
        </p:nvCxnSpPr>
        <p:spPr>
          <a:xfrm>
            <a:off x="6679769" y="3642102"/>
            <a:ext cx="666428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A51A9C04-757C-984E-8C66-E234B7345AB7}"/>
              </a:ext>
            </a:extLst>
          </p:cNvPr>
          <p:cNvCxnSpPr/>
          <p:nvPr/>
        </p:nvCxnSpPr>
        <p:spPr>
          <a:xfrm>
            <a:off x="6687813" y="4119967"/>
            <a:ext cx="666428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4B347049-C096-3349-9E9C-27C0856CB857}"/>
              </a:ext>
            </a:extLst>
          </p:cNvPr>
          <p:cNvCxnSpPr/>
          <p:nvPr/>
        </p:nvCxnSpPr>
        <p:spPr>
          <a:xfrm>
            <a:off x="6687813" y="4861302"/>
            <a:ext cx="666428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Стрелка вправо 42">
            <a:extLst>
              <a:ext uri="{FF2B5EF4-FFF2-40B4-BE49-F238E27FC236}">
                <a16:creationId xmlns:a16="http://schemas.microsoft.com/office/drawing/2014/main" id="{70D6E5DA-C07E-2645-922C-708D2C836AB0}"/>
              </a:ext>
            </a:extLst>
          </p:cNvPr>
          <p:cNvSpPr/>
          <p:nvPr/>
        </p:nvSpPr>
        <p:spPr>
          <a:xfrm>
            <a:off x="9131632" y="3939149"/>
            <a:ext cx="1162373" cy="666427"/>
          </a:xfrm>
          <a:prstGeom prst="rightArrow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4" name="Равно 43">
            <a:extLst>
              <a:ext uri="{FF2B5EF4-FFF2-40B4-BE49-F238E27FC236}">
                <a16:creationId xmlns:a16="http://schemas.microsoft.com/office/drawing/2014/main" id="{2986E465-1005-DF44-B3FB-8236A2358E76}"/>
              </a:ext>
            </a:extLst>
          </p:cNvPr>
          <p:cNvSpPr/>
          <p:nvPr/>
        </p:nvSpPr>
        <p:spPr>
          <a:xfrm>
            <a:off x="14581336" y="3963691"/>
            <a:ext cx="836908" cy="741335"/>
          </a:xfrm>
          <a:prstGeom prst="mathEqual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37641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ts val="7500"/>
              </a:lnSpc>
            </a:pPr>
            <a:r>
              <a:rPr lang="ru-RU" sz="6000" dirty="0">
                <a:latin typeface="TINKOFFSANS-MEDIUM" panose="02000506050000020004" pitchFamily="2" charset="0"/>
              </a:rPr>
              <a:t>На этом этапе мы получаем сервис с хаотичной структурой</a:t>
            </a:r>
          </a:p>
          <a:p>
            <a:pPr>
              <a:lnSpc>
                <a:spcPts val="7500"/>
              </a:lnSpc>
            </a:pPr>
            <a:r>
              <a:rPr lang="ru-RU" sz="6000" dirty="0">
                <a:latin typeface="TINKOFFSANS-MEDIUM" panose="02000506050000020004" pitchFamily="2" charset="0"/>
              </a:rPr>
              <a:t>Будем с этим бороться!</a:t>
            </a:r>
            <a:endParaRPr sz="6000" dirty="0">
              <a:latin typeface="TINKOFFSANS-MEDIUM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8016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8567438" y="5732522"/>
            <a:ext cx="9816492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Бизнес-логика зависит от интерфейса</a:t>
            </a:r>
            <a:r>
              <a:rPr lang="en-US" dirty="0">
                <a:latin typeface="TINKOFFSANS-MEDIUM" panose="02000506050000020004" pitchFamily="2" charset="0"/>
              </a:rPr>
              <a:t>, </a:t>
            </a:r>
            <a:r>
              <a:rPr lang="ru-RU" dirty="0">
                <a:latin typeface="TINKOFFSANS-MEDIUM" panose="02000506050000020004" pitchFamily="2" charset="0"/>
              </a:rPr>
              <a:t>от структуры БД</a:t>
            </a:r>
            <a:r>
              <a:rPr lang="en-US" dirty="0">
                <a:latin typeface="TINKOFFSANS-MEDIUM" panose="02000506050000020004" pitchFamily="2" charset="0"/>
              </a:rPr>
              <a:t>, </a:t>
            </a:r>
            <a:r>
              <a:rPr lang="ru-RU" dirty="0">
                <a:latin typeface="TINKOFFSANS-MEDIUM" panose="02000506050000020004" pitchFamily="2" charset="0"/>
              </a:rPr>
              <a:t>от внешних сервисов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8688467" y="7955136"/>
            <a:ext cx="7931059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Наличие циклических зависимостей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8825462" y="3656833"/>
            <a:ext cx="818330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Разные реализации в разных сервисах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8843451" y="1505727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Сложная навигация по коду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22" name="Текст 32"/>
          <p:cNvSpPr txBox="1"/>
          <p:nvPr/>
        </p:nvSpPr>
        <p:spPr>
          <a:xfrm>
            <a:off x="8567438" y="673554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высокая связанность кода</a:t>
            </a:r>
          </a:p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повышается сложность внесения изменений 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3" name="Текст 32"/>
          <p:cNvSpPr txBox="1"/>
          <p:nvPr/>
        </p:nvSpPr>
        <p:spPr>
          <a:xfrm>
            <a:off x="8567438" y="8585324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увеличение времени разработки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4" name="Текст 32"/>
          <p:cNvSpPr txBox="1"/>
          <p:nvPr/>
        </p:nvSpPr>
        <p:spPr>
          <a:xfrm>
            <a:off x="8688467" y="4177896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долгое погружение в новый сервис</a:t>
            </a:r>
          </a:p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сложность в переключении между сервисами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4623" y="1631267"/>
            <a:ext cx="637772" cy="554129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9609" y="3661933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9609" y="7870427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71966" y="5720781"/>
            <a:ext cx="643070" cy="64307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95D428-B061-9F40-9F79-80AEB2278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F231C010-B202-6D4A-99B5-EC8D362D7488}"/>
              </a:ext>
            </a:extLst>
          </p:cNvPr>
          <p:cNvSpPr txBox="1">
            <a:spLocks/>
          </p:cNvSpPr>
          <p:nvPr/>
        </p:nvSpPr>
        <p:spPr>
          <a:xfrm>
            <a:off x="843881" y="674419"/>
            <a:ext cx="487891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Проблемы</a:t>
            </a:r>
          </a:p>
        </p:txBody>
      </p:sp>
      <p:sp>
        <p:nvSpPr>
          <p:cNvPr id="24" name="Текст 32">
            <a:extLst>
              <a:ext uri="{FF2B5EF4-FFF2-40B4-BE49-F238E27FC236}">
                <a16:creationId xmlns:a16="http://schemas.microsoft.com/office/drawing/2014/main" id="{B0CA1686-F8F5-4C4B-A5FD-5647771C2377}"/>
              </a:ext>
            </a:extLst>
          </p:cNvPr>
          <p:cNvSpPr txBox="1"/>
          <p:nvPr/>
        </p:nvSpPr>
        <p:spPr>
          <a:xfrm>
            <a:off x="8807463" y="212134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при добавлении нового функционала</a:t>
            </a:r>
          </a:p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при правке багов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F4256F-FCEA-104E-B7CD-8DA4BB28AD3C}"/>
              </a:ext>
            </a:extLst>
          </p:cNvPr>
          <p:cNvSpPr txBox="1"/>
          <p:nvPr/>
        </p:nvSpPr>
        <p:spPr>
          <a:xfrm>
            <a:off x="8312395" y="9929275"/>
            <a:ext cx="9903416" cy="910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t"/>
            <a:r>
              <a:rPr lang="ru-RU" b="1" i="0" dirty="0">
                <a:solidFill>
                  <a:srgbClr val="0D0D0D"/>
                </a:solidFill>
                <a:effectLst/>
                <a:latin typeface="PT Sans" panose="020B0503020203020204" pitchFamily="34" charset="0"/>
              </a:rPr>
              <a:t>1. Использование одной и той же модели для базы данных и бизнес-логики</a:t>
            </a:r>
          </a:p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0209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ircular 27">
            <a:extLst>
              <a:ext uri="{FF2B5EF4-FFF2-40B4-BE49-F238E27FC236}">
                <a16:creationId xmlns:a16="http://schemas.microsoft.com/office/drawing/2014/main" id="{20E1A07B-F0A1-4848-95D4-E3E8355489B3}"/>
              </a:ext>
            </a:extLst>
          </p:cNvPr>
          <p:cNvSpPr/>
          <p:nvPr/>
        </p:nvSpPr>
        <p:spPr>
          <a:xfrm rot="10391971" flipH="1">
            <a:off x="12703789" y="4169694"/>
            <a:ext cx="6194980" cy="6194980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0010B1-1143-7945-A0D7-B4969CAE9BBE}"/>
              </a:ext>
            </a:extLst>
          </p:cNvPr>
          <p:cNvSpPr/>
          <p:nvPr/>
        </p:nvSpPr>
        <p:spPr>
          <a:xfrm>
            <a:off x="9614468" y="2981404"/>
            <a:ext cx="4501041" cy="4501041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934F4-D967-C448-BE02-9DA9ED244C36}"/>
              </a:ext>
            </a:extLst>
          </p:cNvPr>
          <p:cNvSpPr txBox="1"/>
          <p:nvPr/>
        </p:nvSpPr>
        <p:spPr>
          <a:xfrm>
            <a:off x="1657363" y="5657382"/>
            <a:ext cx="7131704" cy="255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операции по работе с БД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сервиса -  С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слой бизнес-логики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слой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4000"/>
              </a:lnSpc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1A30-DE29-3148-BF36-07814CCD7C39}"/>
              </a:ext>
            </a:extLst>
          </p:cNvPr>
          <p:cNvSpPr txBox="1"/>
          <p:nvPr/>
        </p:nvSpPr>
        <p:spPr>
          <a:xfrm>
            <a:off x="1657362" y="3812380"/>
            <a:ext cx="71437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45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Выделим </a:t>
            </a:r>
            <a:r>
              <a:rPr lang="ru-RU" sz="45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слои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89405A-DFFD-4F16-AB47-672E5144B118}"/>
              </a:ext>
            </a:extLst>
          </p:cNvPr>
          <p:cNvGrpSpPr/>
          <p:nvPr/>
        </p:nvGrpSpPr>
        <p:grpSpPr>
          <a:xfrm>
            <a:off x="10237832" y="3768753"/>
            <a:ext cx="3519876" cy="3519876"/>
            <a:chOff x="6104124" y="2313633"/>
            <a:chExt cx="2167466" cy="2167466"/>
          </a:xfrm>
        </p:grpSpPr>
        <p:sp>
          <p:nvSpPr>
            <p:cNvPr id="3" name="Freeform: Shape 25">
              <a:extLst>
                <a:ext uri="{FF2B5EF4-FFF2-40B4-BE49-F238E27FC236}">
                  <a16:creationId xmlns:a16="http://schemas.microsoft.com/office/drawing/2014/main" id="{42D7E0F6-859E-6B4E-AD10-E87F81F79576}"/>
                </a:ext>
              </a:extLst>
            </p:cNvPr>
            <p:cNvSpPr/>
            <p:nvPr/>
          </p:nvSpPr>
          <p:spPr>
            <a:xfrm>
              <a:off x="6104124" y="2313633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ln>
              <a:noFill/>
            </a:ln>
            <a:effectLst>
              <a:outerShdw blurRad="1066800" dist="368300" dir="5400000" algn="t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5014" tIns="920369" rIns="915014" bIns="920369" numCol="1" spcCol="1270" anchor="ctr" anchorCtr="0">
              <a:noAutofit/>
            </a:bodyPr>
            <a:lstStyle/>
            <a:p>
              <a:pPr algn="ctr" defTabSz="1010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defTabSz="1010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defTabSz="1010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74" kern="1200" dirty="0"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Services</a:t>
              </a:r>
              <a:endParaRPr lang="ru-RU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018609-6767-4D4D-B819-12B02A2A2AC8}"/>
                </a:ext>
              </a:extLst>
            </p:cNvPr>
            <p:cNvSpPr txBox="1"/>
            <p:nvPr/>
          </p:nvSpPr>
          <p:spPr>
            <a:xfrm>
              <a:off x="6668740" y="3028006"/>
              <a:ext cx="868425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0F81B5-196C-E549-ABE6-5FCD664E7B92}"/>
              </a:ext>
            </a:extLst>
          </p:cNvPr>
          <p:cNvSpPr txBox="1"/>
          <p:nvPr/>
        </p:nvSpPr>
        <p:spPr>
          <a:xfrm>
            <a:off x="13228567" y="2523654"/>
            <a:ext cx="141028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2F5CA9-AF8D-4E2C-AB44-103AC2C01F70}"/>
              </a:ext>
            </a:extLst>
          </p:cNvPr>
          <p:cNvGrpSpPr/>
          <p:nvPr/>
        </p:nvGrpSpPr>
        <p:grpSpPr>
          <a:xfrm>
            <a:off x="11859890" y="952863"/>
            <a:ext cx="4223852" cy="4223852"/>
            <a:chOff x="7102945" y="579659"/>
            <a:chExt cx="2600961" cy="2600961"/>
          </a:xfrm>
          <a:solidFill>
            <a:schemeClr val="accent4"/>
          </a:solidFill>
        </p:grpSpPr>
        <p:sp>
          <p:nvSpPr>
            <p:cNvPr id="4" name="Freeform: Shape 26">
              <a:extLst>
                <a:ext uri="{FF2B5EF4-FFF2-40B4-BE49-F238E27FC236}">
                  <a16:creationId xmlns:a16="http://schemas.microsoft.com/office/drawing/2014/main" id="{7FF9255C-D43C-5848-98F1-085B82AD59CA}"/>
                </a:ext>
              </a:extLst>
            </p:cNvPr>
            <p:cNvSpPr/>
            <p:nvPr/>
          </p:nvSpPr>
          <p:spPr>
            <a:xfrm>
              <a:off x="7102945" y="579659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  <a:effectLst>
              <a:outerShdw blurRad="1066800" dist="368300" dir="5400000" algn="t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6959" tIns="1176959" rIns="1176961" bIns="1176961" numCol="1" spcCol="1270" anchor="ctr" anchorCtr="0">
              <a:noAutofit/>
            </a:bodyPr>
            <a:lstStyle/>
            <a:p>
              <a:pPr algn="ctr" defTabSz="115484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98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defTabSz="115484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98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defTabSz="115484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98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CRUD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D0F3EA-CA28-2142-83F5-79BEE791F719}"/>
                </a:ext>
              </a:extLst>
            </p:cNvPr>
            <p:cNvSpPr txBox="1"/>
            <p:nvPr/>
          </p:nvSpPr>
          <p:spPr>
            <a:xfrm>
              <a:off x="7945748" y="1514833"/>
              <a:ext cx="868425" cy="4877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E559A-C4DC-423E-A090-780FCC3B1835}"/>
              </a:ext>
            </a:extLst>
          </p:cNvPr>
          <p:cNvGrpSpPr/>
          <p:nvPr/>
        </p:nvGrpSpPr>
        <p:grpSpPr>
          <a:xfrm>
            <a:off x="13053734" y="4912714"/>
            <a:ext cx="4839829" cy="4839829"/>
            <a:chOff x="7838097" y="3018060"/>
            <a:chExt cx="2980266" cy="2980266"/>
          </a:xfrm>
          <a:solidFill>
            <a:schemeClr val="accent4"/>
          </a:solidFill>
        </p:grpSpPr>
        <p:sp>
          <p:nvSpPr>
            <p:cNvPr id="2" name="Freeform: Shape 24">
              <a:extLst>
                <a:ext uri="{FF2B5EF4-FFF2-40B4-BE49-F238E27FC236}">
                  <a16:creationId xmlns:a16="http://schemas.microsoft.com/office/drawing/2014/main" id="{489A4011-8FF3-D046-909A-59C1FBC84645}"/>
                </a:ext>
              </a:extLst>
            </p:cNvPr>
            <p:cNvSpPr/>
            <p:nvPr/>
          </p:nvSpPr>
          <p:spPr>
            <a:xfrm>
              <a:off x="7838097" y="3018060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3"/>
              </a:solidFill>
            </a:ln>
            <a:effectLst>
              <a:outerShdw blurRad="1066800" dist="368300" dir="5400000" algn="t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2520" tIns="1183205" rIns="1022520" bIns="1267849" numCol="1" spcCol="1270" anchor="ctr" anchorCtr="0">
              <a:noAutofit/>
            </a:bodyPr>
            <a:lstStyle/>
            <a:p>
              <a:pPr algn="ctr" defTabSz="173226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defTabSz="173226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defTabSz="173226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48" kern="1200" dirty="0"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API</a:t>
              </a:r>
              <a:endParaRPr lang="en-US" sz="324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2E8BA-9D7D-1C4B-8278-D6D403140D47}"/>
                </a:ext>
              </a:extLst>
            </p:cNvPr>
            <p:cNvSpPr txBox="1"/>
            <p:nvPr/>
          </p:nvSpPr>
          <p:spPr>
            <a:xfrm>
              <a:off x="8474638" y="3924789"/>
              <a:ext cx="1707180" cy="7340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14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CED6ADE-ECDF-034A-A61C-56E32E51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53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Текст 13"/>
          <p:cNvSpPr>
            <a:spLocks noGrp="1"/>
          </p:cNvSpPr>
          <p:nvPr>
            <p:ph type="body" idx="4294967295"/>
          </p:nvPr>
        </p:nvSpPr>
        <p:spPr>
          <a:xfrm>
            <a:off x="13939981" y="2934493"/>
            <a:ext cx="4984708" cy="1240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800"/>
              </a:lnSpc>
              <a:spcBef>
                <a:spcPts val="0"/>
              </a:spcBef>
              <a:defRPr sz="3200" spc="0">
                <a:solidFill>
                  <a:srgbClr val="282828"/>
                </a:solidFill>
              </a:defRPr>
            </a:lvl1pPr>
          </a:lstStyle>
          <a:p>
            <a:pPr>
              <a:lnSpc>
                <a:spcPts val="4331"/>
              </a:lnSpc>
            </a:pPr>
            <a:r>
              <a:rPr lang="en-US" dirty="0">
                <a:solidFill>
                  <a:schemeClr val="bg1"/>
                </a:solidFill>
                <a:latin typeface="TINKOFFSANS-MEDIUM" panose="02000506050000020004" pitchFamily="2" charset="0"/>
              </a:rPr>
              <a:t>N-</a:t>
            </a:r>
            <a:r>
              <a:rPr lang="ru-RU" dirty="0" err="1">
                <a:solidFill>
                  <a:schemeClr val="bg1"/>
                </a:solidFill>
                <a:latin typeface="TINKOFFSANS-MEDIUM" panose="02000506050000020004" pitchFamily="2" charset="0"/>
              </a:rPr>
              <a:t>слойная</a:t>
            </a: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 структура</a:t>
            </a:r>
            <a:endParaRPr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070E4D-146C-514E-958F-E8F39F56F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4B5971-CDAC-E144-88A7-46A348DF7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r="7250"/>
          <a:stretch>
            <a:fillRect/>
          </a:stretch>
        </p:blipFill>
        <p:spPr>
          <a:xfrm>
            <a:off x="1065509" y="5372561"/>
            <a:ext cx="3678372" cy="3943668"/>
          </a:xfrm>
          <a:prstGeom prst="roundRect">
            <a:avLst>
              <a:gd name="adj" fmla="val 6086"/>
            </a:avLst>
          </a:prstGeom>
          <a:solidFill>
            <a:schemeClr val="accent3"/>
          </a:solidFill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798F9F-C4AA-E047-967E-3F535654C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3939981" y="5925964"/>
            <a:ext cx="4826000" cy="2836863"/>
          </a:xfrm>
          <a:prstGeom prst="roundRect">
            <a:avLst>
              <a:gd name="adj" fmla="val 6086"/>
            </a:avLst>
          </a:prstGeom>
          <a:solidFill>
            <a:schemeClr val="accent3"/>
          </a:solidFill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8C9A6A99-AD32-2D4E-BB3C-AB4CC162E5AC}"/>
              </a:ext>
            </a:extLst>
          </p:cNvPr>
          <p:cNvSpPr/>
          <p:nvPr/>
        </p:nvSpPr>
        <p:spPr>
          <a:xfrm>
            <a:off x="5310134" y="7142917"/>
            <a:ext cx="1876652" cy="993693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4" name="Стрелка вправо 13">
            <a:extLst>
              <a:ext uri="{FF2B5EF4-FFF2-40B4-BE49-F238E27FC236}">
                <a16:creationId xmlns:a16="http://schemas.microsoft.com/office/drawing/2014/main" id="{FAC44E3D-58A2-3F40-B8DE-B9B111601F81}"/>
              </a:ext>
            </a:extLst>
          </p:cNvPr>
          <p:cNvSpPr/>
          <p:nvPr/>
        </p:nvSpPr>
        <p:spPr>
          <a:xfrm>
            <a:off x="11734946" y="7080022"/>
            <a:ext cx="1876652" cy="993693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90A56-B191-D64A-B547-1309DB82D0B8}"/>
              </a:ext>
            </a:extLst>
          </p:cNvPr>
          <p:cNvSpPr txBox="1"/>
          <p:nvPr/>
        </p:nvSpPr>
        <p:spPr>
          <a:xfrm>
            <a:off x="1065509" y="1088200"/>
            <a:ext cx="8044576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Правила</a:t>
            </a:r>
          </a:p>
          <a:p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 каждого слоя своя зона ответственности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Реализация всей бизнес-логики через сервисы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Слои упорядочены и имеют зависимость только от нижележащего слоя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4000"/>
              </a:lnSpc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E0640E5-EA5C-1D4F-9397-BC35D2F9A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" r="3028"/>
          <a:stretch>
            <a:fillRect/>
          </a:stretch>
        </p:blipFill>
        <p:spPr>
          <a:xfrm>
            <a:off x="7296065" y="5372562"/>
            <a:ext cx="3935533" cy="3943668"/>
          </a:xfrm>
          <a:prstGeom prst="roundRect">
            <a:avLst>
              <a:gd name="adj" fmla="val 6086"/>
            </a:avLst>
          </a:prstGeom>
        </p:spPr>
      </p:pic>
    </p:spTree>
    <p:extLst>
      <p:ext uri="{BB962C8B-B14F-4D97-AF65-F5344CB8AC3E}">
        <p14:creationId xmlns:p14="http://schemas.microsoft.com/office/powerpoint/2010/main" val="42220625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2145"/>
            <a:ext cx="6657250" cy="11136481"/>
          </a:xfrm>
          <a:custGeom>
            <a:avLst/>
            <a:gdLst/>
            <a:ahLst/>
            <a:cxnLst/>
            <a:rect l="l" t="t" r="r" b="b"/>
            <a:pathLst>
              <a:path w="6760209" h="11308715">
                <a:moveTo>
                  <a:pt x="6760003" y="0"/>
                </a:moveTo>
                <a:lnTo>
                  <a:pt x="0" y="0"/>
                </a:lnTo>
                <a:lnTo>
                  <a:pt x="0" y="11308555"/>
                </a:lnTo>
                <a:lnTo>
                  <a:pt x="6760003" y="11308555"/>
                </a:lnTo>
                <a:lnTo>
                  <a:pt x="6760003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757" y="638072"/>
            <a:ext cx="5194937" cy="299830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12506" marR="5002">
              <a:lnSpc>
                <a:spcPts val="6200"/>
              </a:lnSpc>
              <a:spcBef>
                <a:spcPts val="378"/>
              </a:spcBef>
            </a:pPr>
            <a:r>
              <a:rPr sz="5200" spc="15" dirty="0">
                <a:latin typeface="TINKOFFSANS-MEDIUM" panose="02000506050000020004" pitchFamily="2" charset="0"/>
              </a:rPr>
              <a:t>Основ. цвета </a:t>
            </a:r>
            <a:r>
              <a:rPr sz="5200" spc="19" dirty="0">
                <a:latin typeface="TINKOFFSANS-MEDIUM" panose="02000506050000020004" pitchFamily="2" charset="0"/>
              </a:rPr>
              <a:t> </a:t>
            </a:r>
            <a:r>
              <a:rPr sz="5200" spc="15" dirty="0">
                <a:latin typeface="TINKOFFSANS-MEDIUM" panose="02000506050000020004" pitchFamily="2" charset="0"/>
              </a:rPr>
              <a:t>используемые </a:t>
            </a:r>
            <a:r>
              <a:rPr sz="5200" spc="19" dirty="0">
                <a:latin typeface="TINKOFFSANS-MEDIUM" panose="02000506050000020004" pitchFamily="2" charset="0"/>
              </a:rPr>
              <a:t> </a:t>
            </a:r>
            <a:r>
              <a:rPr lang="ru-RU" sz="5200" spc="19" dirty="0">
                <a:latin typeface="TINKOFFSANS-MEDIUM" panose="02000506050000020004" pitchFamily="2" charset="0"/>
              </a:rPr>
              <a:t>        </a:t>
            </a:r>
            <a:r>
              <a:rPr sz="5200" spc="15" dirty="0">
                <a:latin typeface="TINKOFFSANS-MEDIUM" panose="02000506050000020004" pitchFamily="2" charset="0"/>
              </a:rPr>
              <a:t>в</a:t>
            </a:r>
            <a:r>
              <a:rPr sz="5200" spc="-65" dirty="0">
                <a:latin typeface="TINKOFFSANS-MEDIUM" panose="02000506050000020004" pitchFamily="2" charset="0"/>
              </a:rPr>
              <a:t> </a:t>
            </a:r>
            <a:r>
              <a:rPr sz="5200" spc="15" dirty="0">
                <a:latin typeface="TINKOFFSANS-MEDIUM" panose="02000506050000020004" pitchFamily="2" charset="0"/>
              </a:rPr>
              <a:t>презентациях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3548" y="1185094"/>
            <a:ext cx="2499486" cy="27222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726420" y="1692408"/>
            <a:ext cx="1237526" cy="247629"/>
          </a:xfrm>
          <a:custGeom>
            <a:avLst/>
            <a:gdLst/>
            <a:ahLst/>
            <a:cxnLst/>
            <a:rect l="l" t="t" r="r" b="b"/>
            <a:pathLst>
              <a:path w="1256665" h="251460">
                <a:moveTo>
                  <a:pt x="51177" y="147840"/>
                </a:moveTo>
                <a:lnTo>
                  <a:pt x="32028" y="147840"/>
                </a:lnTo>
                <a:lnTo>
                  <a:pt x="21310" y="204697"/>
                </a:lnTo>
                <a:lnTo>
                  <a:pt x="40459" y="204697"/>
                </a:lnTo>
                <a:lnTo>
                  <a:pt x="51177" y="147840"/>
                </a:lnTo>
                <a:close/>
              </a:path>
              <a:path w="1256665" h="251460">
                <a:moveTo>
                  <a:pt x="105722" y="147840"/>
                </a:moveTo>
                <a:lnTo>
                  <a:pt x="86548" y="147840"/>
                </a:lnTo>
                <a:lnTo>
                  <a:pt x="75830" y="204697"/>
                </a:lnTo>
                <a:lnTo>
                  <a:pt x="95004" y="204697"/>
                </a:lnTo>
                <a:lnTo>
                  <a:pt x="105722" y="147840"/>
                </a:lnTo>
                <a:close/>
              </a:path>
              <a:path w="1256665" h="251460">
                <a:moveTo>
                  <a:pt x="139472" y="128842"/>
                </a:moveTo>
                <a:lnTo>
                  <a:pt x="0" y="128842"/>
                </a:lnTo>
                <a:lnTo>
                  <a:pt x="0" y="147840"/>
                </a:lnTo>
                <a:lnTo>
                  <a:pt x="139472" y="147840"/>
                </a:lnTo>
                <a:lnTo>
                  <a:pt x="139472" y="128842"/>
                </a:lnTo>
                <a:close/>
              </a:path>
              <a:path w="1256665" h="251460">
                <a:moveTo>
                  <a:pt x="63918" y="79737"/>
                </a:moveTo>
                <a:lnTo>
                  <a:pt x="44744" y="79737"/>
                </a:lnTo>
                <a:lnTo>
                  <a:pt x="35508" y="128842"/>
                </a:lnTo>
                <a:lnTo>
                  <a:pt x="54670" y="128842"/>
                </a:lnTo>
                <a:lnTo>
                  <a:pt x="63918" y="79737"/>
                </a:lnTo>
                <a:close/>
              </a:path>
              <a:path w="1256665" h="251460">
                <a:moveTo>
                  <a:pt x="118438" y="79737"/>
                </a:moveTo>
                <a:lnTo>
                  <a:pt x="99276" y="79737"/>
                </a:lnTo>
                <a:lnTo>
                  <a:pt x="90041" y="128842"/>
                </a:lnTo>
                <a:lnTo>
                  <a:pt x="109190" y="128842"/>
                </a:lnTo>
                <a:lnTo>
                  <a:pt x="118438" y="79737"/>
                </a:lnTo>
                <a:close/>
              </a:path>
              <a:path w="1256665" h="251460">
                <a:moveTo>
                  <a:pt x="149524" y="60463"/>
                </a:moveTo>
                <a:lnTo>
                  <a:pt x="10190" y="60463"/>
                </a:lnTo>
                <a:lnTo>
                  <a:pt x="10190" y="79737"/>
                </a:lnTo>
                <a:lnTo>
                  <a:pt x="149524" y="79737"/>
                </a:lnTo>
                <a:lnTo>
                  <a:pt x="149524" y="60463"/>
                </a:lnTo>
                <a:close/>
              </a:path>
              <a:path w="1256665" h="251460">
                <a:moveTo>
                  <a:pt x="78519" y="2776"/>
                </a:moveTo>
                <a:lnTo>
                  <a:pt x="59344" y="2776"/>
                </a:lnTo>
                <a:lnTo>
                  <a:pt x="48375" y="60463"/>
                </a:lnTo>
                <a:lnTo>
                  <a:pt x="67524" y="60463"/>
                </a:lnTo>
                <a:lnTo>
                  <a:pt x="78519" y="2776"/>
                </a:lnTo>
                <a:close/>
              </a:path>
              <a:path w="1256665" h="251460">
                <a:moveTo>
                  <a:pt x="133051" y="2776"/>
                </a:moveTo>
                <a:lnTo>
                  <a:pt x="113902" y="2776"/>
                </a:lnTo>
                <a:lnTo>
                  <a:pt x="102895" y="60463"/>
                </a:lnTo>
                <a:lnTo>
                  <a:pt x="122069" y="60463"/>
                </a:lnTo>
                <a:lnTo>
                  <a:pt x="133051" y="2776"/>
                </a:lnTo>
                <a:close/>
              </a:path>
              <a:path w="1256665" h="251460">
                <a:moveTo>
                  <a:pt x="302001" y="2776"/>
                </a:moveTo>
                <a:lnTo>
                  <a:pt x="182218" y="2776"/>
                </a:lnTo>
                <a:lnTo>
                  <a:pt x="182218" y="204697"/>
                </a:lnTo>
                <a:lnTo>
                  <a:pt x="207273" y="204697"/>
                </a:lnTo>
                <a:lnTo>
                  <a:pt x="207273" y="115523"/>
                </a:lnTo>
                <a:lnTo>
                  <a:pt x="288468" y="115523"/>
                </a:lnTo>
                <a:lnTo>
                  <a:pt x="288468" y="93747"/>
                </a:lnTo>
                <a:lnTo>
                  <a:pt x="207273" y="93747"/>
                </a:lnTo>
                <a:lnTo>
                  <a:pt x="207273" y="24690"/>
                </a:lnTo>
                <a:lnTo>
                  <a:pt x="302001" y="24690"/>
                </a:lnTo>
                <a:lnTo>
                  <a:pt x="302001" y="2776"/>
                </a:lnTo>
                <a:close/>
              </a:path>
              <a:path w="1256665" h="251460">
                <a:moveTo>
                  <a:pt x="466792" y="2776"/>
                </a:moveTo>
                <a:lnTo>
                  <a:pt x="347021" y="2776"/>
                </a:lnTo>
                <a:lnTo>
                  <a:pt x="347021" y="204697"/>
                </a:lnTo>
                <a:lnTo>
                  <a:pt x="372064" y="204697"/>
                </a:lnTo>
                <a:lnTo>
                  <a:pt x="372064" y="115523"/>
                </a:lnTo>
                <a:lnTo>
                  <a:pt x="453272" y="115523"/>
                </a:lnTo>
                <a:lnTo>
                  <a:pt x="453272" y="93747"/>
                </a:lnTo>
                <a:lnTo>
                  <a:pt x="372064" y="93747"/>
                </a:lnTo>
                <a:lnTo>
                  <a:pt x="372064" y="24690"/>
                </a:lnTo>
                <a:lnTo>
                  <a:pt x="466792" y="24690"/>
                </a:lnTo>
                <a:lnTo>
                  <a:pt x="466792" y="2776"/>
                </a:lnTo>
                <a:close/>
              </a:path>
              <a:path w="1256665" h="251460">
                <a:moveTo>
                  <a:pt x="552159" y="2776"/>
                </a:moveTo>
                <a:lnTo>
                  <a:pt x="507000" y="2776"/>
                </a:lnTo>
                <a:lnTo>
                  <a:pt x="507000" y="204697"/>
                </a:lnTo>
                <a:lnTo>
                  <a:pt x="552159" y="204697"/>
                </a:lnTo>
                <a:lnTo>
                  <a:pt x="559059" y="204431"/>
                </a:lnTo>
                <a:lnTo>
                  <a:pt x="606188" y="187696"/>
                </a:lnTo>
                <a:lnTo>
                  <a:pt x="610676" y="183764"/>
                </a:lnTo>
                <a:lnTo>
                  <a:pt x="532180" y="183764"/>
                </a:lnTo>
                <a:lnTo>
                  <a:pt x="532180" y="23848"/>
                </a:lnTo>
                <a:lnTo>
                  <a:pt x="610413" y="23848"/>
                </a:lnTo>
                <a:lnTo>
                  <a:pt x="608653" y="22205"/>
                </a:lnTo>
                <a:lnTo>
                  <a:pt x="573595" y="5264"/>
                </a:lnTo>
                <a:lnTo>
                  <a:pt x="566897" y="3694"/>
                </a:lnTo>
                <a:lnTo>
                  <a:pt x="559735" y="2864"/>
                </a:lnTo>
                <a:lnTo>
                  <a:pt x="552159" y="2776"/>
                </a:lnTo>
                <a:close/>
              </a:path>
              <a:path w="1256665" h="251460">
                <a:moveTo>
                  <a:pt x="610413" y="23848"/>
                </a:moveTo>
                <a:lnTo>
                  <a:pt x="552159" y="23848"/>
                </a:lnTo>
                <a:lnTo>
                  <a:pt x="558303" y="23949"/>
                </a:lnTo>
                <a:lnTo>
                  <a:pt x="563995" y="24690"/>
                </a:lnTo>
                <a:lnTo>
                  <a:pt x="569172" y="26072"/>
                </a:lnTo>
                <a:lnTo>
                  <a:pt x="574336" y="27366"/>
                </a:lnTo>
                <a:lnTo>
                  <a:pt x="579048" y="29213"/>
                </a:lnTo>
                <a:lnTo>
                  <a:pt x="583245" y="31626"/>
                </a:lnTo>
                <a:lnTo>
                  <a:pt x="589138" y="34855"/>
                </a:lnTo>
                <a:lnTo>
                  <a:pt x="594101" y="39102"/>
                </a:lnTo>
                <a:lnTo>
                  <a:pt x="598122" y="44379"/>
                </a:lnTo>
                <a:lnTo>
                  <a:pt x="602218" y="49556"/>
                </a:lnTo>
                <a:lnTo>
                  <a:pt x="605485" y="55386"/>
                </a:lnTo>
                <a:lnTo>
                  <a:pt x="609757" y="66846"/>
                </a:lnTo>
                <a:lnTo>
                  <a:pt x="611152" y="72249"/>
                </a:lnTo>
                <a:lnTo>
                  <a:pt x="612056" y="78079"/>
                </a:lnTo>
                <a:lnTo>
                  <a:pt x="613036" y="83808"/>
                </a:lnTo>
                <a:lnTo>
                  <a:pt x="613540" y="89556"/>
                </a:lnTo>
                <a:lnTo>
                  <a:pt x="613564" y="117420"/>
                </a:lnTo>
                <a:lnTo>
                  <a:pt x="613074" y="123388"/>
                </a:lnTo>
                <a:lnTo>
                  <a:pt x="611290" y="134760"/>
                </a:lnTo>
                <a:lnTo>
                  <a:pt x="609933" y="140025"/>
                </a:lnTo>
                <a:lnTo>
                  <a:pt x="608148" y="144925"/>
                </a:lnTo>
                <a:lnTo>
                  <a:pt x="606100" y="150931"/>
                </a:lnTo>
                <a:lnTo>
                  <a:pt x="603286" y="156397"/>
                </a:lnTo>
                <a:lnTo>
                  <a:pt x="596237" y="166097"/>
                </a:lnTo>
                <a:lnTo>
                  <a:pt x="592078" y="170168"/>
                </a:lnTo>
                <a:lnTo>
                  <a:pt x="587253" y="173498"/>
                </a:lnTo>
                <a:lnTo>
                  <a:pt x="582692" y="176727"/>
                </a:lnTo>
                <a:lnTo>
                  <a:pt x="577477" y="179228"/>
                </a:lnTo>
                <a:lnTo>
                  <a:pt x="565779" y="182746"/>
                </a:lnTo>
                <a:lnTo>
                  <a:pt x="559283" y="183663"/>
                </a:lnTo>
                <a:lnTo>
                  <a:pt x="552159" y="183764"/>
                </a:lnTo>
                <a:lnTo>
                  <a:pt x="610676" y="183764"/>
                </a:lnTo>
                <a:lnTo>
                  <a:pt x="611679" y="182884"/>
                </a:lnTo>
                <a:lnTo>
                  <a:pt x="621518" y="171601"/>
                </a:lnTo>
                <a:lnTo>
                  <a:pt x="625576" y="165318"/>
                </a:lnTo>
                <a:lnTo>
                  <a:pt x="628793" y="158382"/>
                </a:lnTo>
                <a:lnTo>
                  <a:pt x="631922" y="151723"/>
                </a:lnTo>
                <a:lnTo>
                  <a:pt x="634284" y="144422"/>
                </a:lnTo>
                <a:lnTo>
                  <a:pt x="635892" y="136469"/>
                </a:lnTo>
                <a:lnTo>
                  <a:pt x="637588" y="128515"/>
                </a:lnTo>
                <a:lnTo>
                  <a:pt x="638430" y="120096"/>
                </a:lnTo>
                <a:lnTo>
                  <a:pt x="638421" y="96110"/>
                </a:lnTo>
                <a:lnTo>
                  <a:pt x="638212" y="89556"/>
                </a:lnTo>
                <a:lnTo>
                  <a:pt x="628127" y="47847"/>
                </a:lnTo>
                <a:lnTo>
                  <a:pt x="613388" y="26625"/>
                </a:lnTo>
                <a:lnTo>
                  <a:pt x="610413" y="23848"/>
                </a:lnTo>
                <a:close/>
              </a:path>
              <a:path w="1256665" h="251460">
                <a:moveTo>
                  <a:pt x="716949" y="2776"/>
                </a:moveTo>
                <a:lnTo>
                  <a:pt x="671791" y="2776"/>
                </a:lnTo>
                <a:lnTo>
                  <a:pt x="671791" y="204697"/>
                </a:lnTo>
                <a:lnTo>
                  <a:pt x="716949" y="204697"/>
                </a:lnTo>
                <a:lnTo>
                  <a:pt x="723867" y="204431"/>
                </a:lnTo>
                <a:lnTo>
                  <a:pt x="770992" y="187696"/>
                </a:lnTo>
                <a:lnTo>
                  <a:pt x="775489" y="183764"/>
                </a:lnTo>
                <a:lnTo>
                  <a:pt x="696996" y="183764"/>
                </a:lnTo>
                <a:lnTo>
                  <a:pt x="696996" y="23848"/>
                </a:lnTo>
                <a:lnTo>
                  <a:pt x="775207" y="23848"/>
                </a:lnTo>
                <a:lnTo>
                  <a:pt x="773449" y="22205"/>
                </a:lnTo>
                <a:lnTo>
                  <a:pt x="738398" y="5264"/>
                </a:lnTo>
                <a:lnTo>
                  <a:pt x="731688" y="3694"/>
                </a:lnTo>
                <a:lnTo>
                  <a:pt x="724539" y="2864"/>
                </a:lnTo>
                <a:lnTo>
                  <a:pt x="716949" y="2776"/>
                </a:lnTo>
                <a:close/>
              </a:path>
              <a:path w="1256665" h="251460">
                <a:moveTo>
                  <a:pt x="775207" y="23848"/>
                </a:moveTo>
                <a:lnTo>
                  <a:pt x="716949" y="23848"/>
                </a:lnTo>
                <a:lnTo>
                  <a:pt x="723131" y="23949"/>
                </a:lnTo>
                <a:lnTo>
                  <a:pt x="728798" y="24690"/>
                </a:lnTo>
                <a:lnTo>
                  <a:pt x="733962" y="26072"/>
                </a:lnTo>
                <a:lnTo>
                  <a:pt x="739164" y="27366"/>
                </a:lnTo>
                <a:lnTo>
                  <a:pt x="743851" y="29213"/>
                </a:lnTo>
                <a:lnTo>
                  <a:pt x="748035" y="31626"/>
                </a:lnTo>
                <a:lnTo>
                  <a:pt x="753941" y="34855"/>
                </a:lnTo>
                <a:lnTo>
                  <a:pt x="758904" y="39102"/>
                </a:lnTo>
                <a:lnTo>
                  <a:pt x="762912" y="44379"/>
                </a:lnTo>
                <a:lnTo>
                  <a:pt x="767009" y="49556"/>
                </a:lnTo>
                <a:lnTo>
                  <a:pt x="770288" y="55386"/>
                </a:lnTo>
                <a:lnTo>
                  <a:pt x="774573" y="66846"/>
                </a:lnTo>
                <a:lnTo>
                  <a:pt x="775955" y="72249"/>
                </a:lnTo>
                <a:lnTo>
                  <a:pt x="776847" y="78079"/>
                </a:lnTo>
                <a:lnTo>
                  <a:pt x="777827" y="83808"/>
                </a:lnTo>
                <a:lnTo>
                  <a:pt x="778331" y="89556"/>
                </a:lnTo>
                <a:lnTo>
                  <a:pt x="778355" y="117420"/>
                </a:lnTo>
                <a:lnTo>
                  <a:pt x="777865" y="123388"/>
                </a:lnTo>
                <a:lnTo>
                  <a:pt x="776985" y="129118"/>
                </a:lnTo>
                <a:lnTo>
                  <a:pt x="776093" y="134760"/>
                </a:lnTo>
                <a:lnTo>
                  <a:pt x="774749" y="140025"/>
                </a:lnTo>
                <a:lnTo>
                  <a:pt x="772977" y="144925"/>
                </a:lnTo>
                <a:lnTo>
                  <a:pt x="770916" y="150931"/>
                </a:lnTo>
                <a:lnTo>
                  <a:pt x="768089" y="156397"/>
                </a:lnTo>
                <a:lnTo>
                  <a:pt x="761040" y="166097"/>
                </a:lnTo>
                <a:lnTo>
                  <a:pt x="756881" y="170168"/>
                </a:lnTo>
                <a:lnTo>
                  <a:pt x="752056" y="173498"/>
                </a:lnTo>
                <a:lnTo>
                  <a:pt x="747508" y="176727"/>
                </a:lnTo>
                <a:lnTo>
                  <a:pt x="742281" y="179228"/>
                </a:lnTo>
                <a:lnTo>
                  <a:pt x="730570" y="182746"/>
                </a:lnTo>
                <a:lnTo>
                  <a:pt x="724111" y="183663"/>
                </a:lnTo>
                <a:lnTo>
                  <a:pt x="716949" y="183764"/>
                </a:lnTo>
                <a:lnTo>
                  <a:pt x="775489" y="183764"/>
                </a:lnTo>
                <a:lnTo>
                  <a:pt x="776495" y="182884"/>
                </a:lnTo>
                <a:lnTo>
                  <a:pt x="786321" y="171601"/>
                </a:lnTo>
                <a:lnTo>
                  <a:pt x="790380" y="165318"/>
                </a:lnTo>
                <a:lnTo>
                  <a:pt x="793596" y="158382"/>
                </a:lnTo>
                <a:lnTo>
                  <a:pt x="796725" y="151723"/>
                </a:lnTo>
                <a:lnTo>
                  <a:pt x="799100" y="144422"/>
                </a:lnTo>
                <a:lnTo>
                  <a:pt x="800708" y="136469"/>
                </a:lnTo>
                <a:lnTo>
                  <a:pt x="802392" y="128515"/>
                </a:lnTo>
                <a:lnTo>
                  <a:pt x="803234" y="120096"/>
                </a:lnTo>
                <a:lnTo>
                  <a:pt x="803225" y="96110"/>
                </a:lnTo>
                <a:lnTo>
                  <a:pt x="803015" y="89556"/>
                </a:lnTo>
                <a:lnTo>
                  <a:pt x="792918" y="47847"/>
                </a:lnTo>
                <a:lnTo>
                  <a:pt x="778179" y="26625"/>
                </a:lnTo>
                <a:lnTo>
                  <a:pt x="775207" y="23848"/>
                </a:lnTo>
                <a:close/>
              </a:path>
              <a:path w="1256665" h="251460">
                <a:moveTo>
                  <a:pt x="939190" y="21084"/>
                </a:moveTo>
                <a:lnTo>
                  <a:pt x="895826" y="21084"/>
                </a:lnTo>
                <a:lnTo>
                  <a:pt x="900600" y="22051"/>
                </a:lnTo>
                <a:lnTo>
                  <a:pt x="904797" y="23986"/>
                </a:lnTo>
                <a:lnTo>
                  <a:pt x="922476" y="43135"/>
                </a:lnTo>
                <a:lnTo>
                  <a:pt x="924084" y="47470"/>
                </a:lnTo>
                <a:lnTo>
                  <a:pt x="924889" y="52145"/>
                </a:lnTo>
                <a:lnTo>
                  <a:pt x="924757" y="62272"/>
                </a:lnTo>
                <a:lnTo>
                  <a:pt x="924399" y="65187"/>
                </a:lnTo>
                <a:lnTo>
                  <a:pt x="922438" y="72852"/>
                </a:lnTo>
                <a:lnTo>
                  <a:pt x="920792" y="76873"/>
                </a:lnTo>
                <a:lnTo>
                  <a:pt x="918455" y="81132"/>
                </a:lnTo>
                <a:lnTo>
                  <a:pt x="916111" y="85530"/>
                </a:lnTo>
                <a:lnTo>
                  <a:pt x="913077" y="90192"/>
                </a:lnTo>
                <a:lnTo>
                  <a:pt x="905388" y="100357"/>
                </a:lnTo>
                <a:lnTo>
                  <a:pt x="900600" y="106187"/>
                </a:lnTo>
                <a:lnTo>
                  <a:pt x="830965" y="186251"/>
                </a:lnTo>
                <a:lnTo>
                  <a:pt x="830965" y="204697"/>
                </a:lnTo>
                <a:lnTo>
                  <a:pt x="958802" y="204697"/>
                </a:lnTo>
                <a:lnTo>
                  <a:pt x="958802" y="183764"/>
                </a:lnTo>
                <a:lnTo>
                  <a:pt x="860857" y="183764"/>
                </a:lnTo>
                <a:lnTo>
                  <a:pt x="913253" y="124959"/>
                </a:lnTo>
                <a:lnTo>
                  <a:pt x="938961" y="91260"/>
                </a:lnTo>
                <a:lnTo>
                  <a:pt x="949778" y="62272"/>
                </a:lnTo>
                <a:lnTo>
                  <a:pt x="949722" y="47470"/>
                </a:lnTo>
                <a:lnTo>
                  <a:pt x="948436" y="40547"/>
                </a:lnTo>
                <a:lnTo>
                  <a:pt x="945671" y="33699"/>
                </a:lnTo>
                <a:lnTo>
                  <a:pt x="942982" y="26864"/>
                </a:lnTo>
                <a:lnTo>
                  <a:pt x="939190" y="21084"/>
                </a:lnTo>
                <a:close/>
              </a:path>
              <a:path w="1256665" h="251460">
                <a:moveTo>
                  <a:pt x="899671" y="0"/>
                </a:moveTo>
                <a:lnTo>
                  <a:pt x="890473" y="0"/>
                </a:lnTo>
                <a:lnTo>
                  <a:pt x="883165" y="311"/>
                </a:lnTo>
                <a:lnTo>
                  <a:pt x="843982" y="18445"/>
                </a:lnTo>
                <a:lnTo>
                  <a:pt x="838529" y="24087"/>
                </a:lnTo>
                <a:lnTo>
                  <a:pt x="834382" y="30696"/>
                </a:lnTo>
                <a:lnTo>
                  <a:pt x="831518" y="38273"/>
                </a:lnTo>
                <a:lnTo>
                  <a:pt x="828653" y="45761"/>
                </a:lnTo>
                <a:lnTo>
                  <a:pt x="827220" y="53765"/>
                </a:lnTo>
                <a:lnTo>
                  <a:pt x="827220" y="62272"/>
                </a:lnTo>
                <a:lnTo>
                  <a:pt x="852149" y="62272"/>
                </a:lnTo>
                <a:lnTo>
                  <a:pt x="852149" y="55977"/>
                </a:lnTo>
                <a:lnTo>
                  <a:pt x="852903" y="50297"/>
                </a:lnTo>
                <a:lnTo>
                  <a:pt x="883952" y="21084"/>
                </a:lnTo>
                <a:lnTo>
                  <a:pt x="939190" y="21084"/>
                </a:lnTo>
                <a:lnTo>
                  <a:pt x="939100" y="20945"/>
                </a:lnTo>
                <a:lnTo>
                  <a:pt x="928935" y="10956"/>
                </a:lnTo>
                <a:lnTo>
                  <a:pt x="922677" y="7074"/>
                </a:lnTo>
                <a:lnTo>
                  <a:pt x="915251" y="4297"/>
                </a:lnTo>
                <a:lnTo>
                  <a:pt x="907938" y="1432"/>
                </a:lnTo>
                <a:lnTo>
                  <a:pt x="899671" y="0"/>
                </a:lnTo>
                <a:close/>
              </a:path>
              <a:path w="1256665" h="251460">
                <a:moveTo>
                  <a:pt x="1046544" y="2776"/>
                </a:moveTo>
                <a:lnTo>
                  <a:pt x="1001410" y="2776"/>
                </a:lnTo>
                <a:lnTo>
                  <a:pt x="1001410" y="204697"/>
                </a:lnTo>
                <a:lnTo>
                  <a:pt x="1046544" y="204697"/>
                </a:lnTo>
                <a:lnTo>
                  <a:pt x="1053462" y="204431"/>
                </a:lnTo>
                <a:lnTo>
                  <a:pt x="1100611" y="187696"/>
                </a:lnTo>
                <a:lnTo>
                  <a:pt x="1105088" y="183764"/>
                </a:lnTo>
                <a:lnTo>
                  <a:pt x="1026603" y="183764"/>
                </a:lnTo>
                <a:lnTo>
                  <a:pt x="1026603" y="23848"/>
                </a:lnTo>
                <a:lnTo>
                  <a:pt x="1104826" y="23848"/>
                </a:lnTo>
                <a:lnTo>
                  <a:pt x="1103068" y="22205"/>
                </a:lnTo>
                <a:lnTo>
                  <a:pt x="1067992" y="5264"/>
                </a:lnTo>
                <a:lnTo>
                  <a:pt x="1061295" y="3694"/>
                </a:lnTo>
                <a:lnTo>
                  <a:pt x="1054158" y="2864"/>
                </a:lnTo>
                <a:lnTo>
                  <a:pt x="1046544" y="2776"/>
                </a:lnTo>
                <a:close/>
              </a:path>
              <a:path w="1256665" h="251460">
                <a:moveTo>
                  <a:pt x="1104826" y="23848"/>
                </a:moveTo>
                <a:lnTo>
                  <a:pt x="1046544" y="23848"/>
                </a:lnTo>
                <a:lnTo>
                  <a:pt x="1052726" y="23949"/>
                </a:lnTo>
                <a:lnTo>
                  <a:pt x="1058392" y="24690"/>
                </a:lnTo>
                <a:lnTo>
                  <a:pt x="1063582" y="26072"/>
                </a:lnTo>
                <a:lnTo>
                  <a:pt x="1068759" y="27366"/>
                </a:lnTo>
                <a:lnTo>
                  <a:pt x="1073445" y="29213"/>
                </a:lnTo>
                <a:lnTo>
                  <a:pt x="1077629" y="31626"/>
                </a:lnTo>
                <a:lnTo>
                  <a:pt x="1083535" y="34855"/>
                </a:lnTo>
                <a:lnTo>
                  <a:pt x="1088498" y="39102"/>
                </a:lnTo>
                <a:lnTo>
                  <a:pt x="1092507" y="44379"/>
                </a:lnTo>
                <a:lnTo>
                  <a:pt x="1096628" y="49556"/>
                </a:lnTo>
                <a:lnTo>
                  <a:pt x="1099882" y="55386"/>
                </a:lnTo>
                <a:lnTo>
                  <a:pt x="1104179" y="66846"/>
                </a:lnTo>
                <a:lnTo>
                  <a:pt x="1105562" y="72249"/>
                </a:lnTo>
                <a:lnTo>
                  <a:pt x="1106441" y="78079"/>
                </a:lnTo>
                <a:lnTo>
                  <a:pt x="1107421" y="83808"/>
                </a:lnTo>
                <a:lnTo>
                  <a:pt x="1107949" y="89556"/>
                </a:lnTo>
                <a:lnTo>
                  <a:pt x="1107974" y="117420"/>
                </a:lnTo>
                <a:lnTo>
                  <a:pt x="1107484" y="123388"/>
                </a:lnTo>
                <a:lnTo>
                  <a:pt x="1105687" y="134760"/>
                </a:lnTo>
                <a:lnTo>
                  <a:pt x="1104355" y="140025"/>
                </a:lnTo>
                <a:lnTo>
                  <a:pt x="1102571" y="144925"/>
                </a:lnTo>
                <a:lnTo>
                  <a:pt x="1100510" y="150931"/>
                </a:lnTo>
                <a:lnTo>
                  <a:pt x="1097708" y="156397"/>
                </a:lnTo>
                <a:lnTo>
                  <a:pt x="1094115" y="161297"/>
                </a:lnTo>
                <a:lnTo>
                  <a:pt x="1090647" y="166097"/>
                </a:lnTo>
                <a:lnTo>
                  <a:pt x="1086488" y="170168"/>
                </a:lnTo>
                <a:lnTo>
                  <a:pt x="1081675" y="173498"/>
                </a:lnTo>
                <a:lnTo>
                  <a:pt x="1077102" y="176727"/>
                </a:lnTo>
                <a:lnTo>
                  <a:pt x="1071875" y="179228"/>
                </a:lnTo>
                <a:lnTo>
                  <a:pt x="1060177" y="182746"/>
                </a:lnTo>
                <a:lnTo>
                  <a:pt x="1053706" y="183663"/>
                </a:lnTo>
                <a:lnTo>
                  <a:pt x="1046544" y="183764"/>
                </a:lnTo>
                <a:lnTo>
                  <a:pt x="1105088" y="183764"/>
                </a:lnTo>
                <a:lnTo>
                  <a:pt x="1106089" y="182884"/>
                </a:lnTo>
                <a:lnTo>
                  <a:pt x="1115915" y="171601"/>
                </a:lnTo>
                <a:lnTo>
                  <a:pt x="1119986" y="165318"/>
                </a:lnTo>
                <a:lnTo>
                  <a:pt x="1123203" y="158382"/>
                </a:lnTo>
                <a:lnTo>
                  <a:pt x="1126319" y="151723"/>
                </a:lnTo>
                <a:lnTo>
                  <a:pt x="1128694" y="144422"/>
                </a:lnTo>
                <a:lnTo>
                  <a:pt x="1130302" y="136469"/>
                </a:lnTo>
                <a:lnTo>
                  <a:pt x="1132011" y="128515"/>
                </a:lnTo>
                <a:lnTo>
                  <a:pt x="1132853" y="120096"/>
                </a:lnTo>
                <a:lnTo>
                  <a:pt x="1132843" y="96110"/>
                </a:lnTo>
                <a:lnTo>
                  <a:pt x="1132620" y="89556"/>
                </a:lnTo>
                <a:lnTo>
                  <a:pt x="1122524" y="47847"/>
                </a:lnTo>
                <a:lnTo>
                  <a:pt x="1107798" y="26625"/>
                </a:lnTo>
                <a:lnTo>
                  <a:pt x="1104826" y="23848"/>
                </a:lnTo>
                <a:close/>
              </a:path>
              <a:path w="1256665" h="251460">
                <a:moveTo>
                  <a:pt x="1243250" y="46742"/>
                </a:moveTo>
                <a:lnTo>
                  <a:pt x="1230295" y="46742"/>
                </a:lnTo>
                <a:lnTo>
                  <a:pt x="1225420" y="48677"/>
                </a:lnTo>
                <a:lnTo>
                  <a:pt x="1218986" y="56442"/>
                </a:lnTo>
                <a:lnTo>
                  <a:pt x="1217408" y="61028"/>
                </a:lnTo>
                <a:lnTo>
                  <a:pt x="1217409" y="72022"/>
                </a:lnTo>
                <a:lnTo>
                  <a:pt x="1218986" y="76508"/>
                </a:lnTo>
                <a:lnTo>
                  <a:pt x="1222203" y="80303"/>
                </a:lnTo>
                <a:lnTo>
                  <a:pt x="1225520" y="83997"/>
                </a:lnTo>
                <a:lnTo>
                  <a:pt x="1230383" y="85844"/>
                </a:lnTo>
                <a:lnTo>
                  <a:pt x="1243162" y="85844"/>
                </a:lnTo>
                <a:lnTo>
                  <a:pt x="1248024" y="83997"/>
                </a:lnTo>
                <a:lnTo>
                  <a:pt x="1254822" y="76596"/>
                </a:lnTo>
                <a:lnTo>
                  <a:pt x="1256506" y="72022"/>
                </a:lnTo>
                <a:lnTo>
                  <a:pt x="1256506" y="61028"/>
                </a:lnTo>
                <a:lnTo>
                  <a:pt x="1254822" y="56354"/>
                </a:lnTo>
                <a:lnTo>
                  <a:pt x="1251429" y="52559"/>
                </a:lnTo>
                <a:lnTo>
                  <a:pt x="1248112" y="48677"/>
                </a:lnTo>
                <a:lnTo>
                  <a:pt x="1243250" y="46742"/>
                </a:lnTo>
                <a:close/>
              </a:path>
              <a:path w="1256665" h="251460">
                <a:moveTo>
                  <a:pt x="1249268" y="174327"/>
                </a:moveTo>
                <a:lnTo>
                  <a:pt x="1222341" y="174327"/>
                </a:lnTo>
                <a:lnTo>
                  <a:pt x="1222341" y="207009"/>
                </a:lnTo>
                <a:lnTo>
                  <a:pt x="1221462" y="214598"/>
                </a:lnTo>
                <a:lnTo>
                  <a:pt x="1217868" y="229199"/>
                </a:lnTo>
                <a:lnTo>
                  <a:pt x="1214840" y="236084"/>
                </a:lnTo>
                <a:lnTo>
                  <a:pt x="1210568" y="242568"/>
                </a:lnTo>
                <a:lnTo>
                  <a:pt x="1225973" y="251301"/>
                </a:lnTo>
                <a:lnTo>
                  <a:pt x="1247701" y="212746"/>
                </a:lnTo>
                <a:lnTo>
                  <a:pt x="1249268" y="198741"/>
                </a:lnTo>
                <a:lnTo>
                  <a:pt x="1249268" y="174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043596" y="900491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63548" y="3103016"/>
            <a:ext cx="2672717" cy="27222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726420" y="3597956"/>
            <a:ext cx="1237526" cy="247629"/>
          </a:xfrm>
          <a:custGeom>
            <a:avLst/>
            <a:gdLst/>
            <a:ahLst/>
            <a:cxnLst/>
            <a:rect l="l" t="t" r="r" b="b"/>
            <a:pathLst>
              <a:path w="1256665" h="251460">
                <a:moveTo>
                  <a:pt x="51177" y="147840"/>
                </a:moveTo>
                <a:lnTo>
                  <a:pt x="32028" y="147840"/>
                </a:lnTo>
                <a:lnTo>
                  <a:pt x="21310" y="204697"/>
                </a:lnTo>
                <a:lnTo>
                  <a:pt x="40459" y="204697"/>
                </a:lnTo>
                <a:lnTo>
                  <a:pt x="51177" y="147840"/>
                </a:lnTo>
                <a:close/>
              </a:path>
              <a:path w="1256665" h="251460">
                <a:moveTo>
                  <a:pt x="105722" y="147840"/>
                </a:moveTo>
                <a:lnTo>
                  <a:pt x="86548" y="147840"/>
                </a:lnTo>
                <a:lnTo>
                  <a:pt x="75830" y="204697"/>
                </a:lnTo>
                <a:lnTo>
                  <a:pt x="95004" y="204697"/>
                </a:lnTo>
                <a:lnTo>
                  <a:pt x="105722" y="147840"/>
                </a:lnTo>
                <a:close/>
              </a:path>
              <a:path w="1256665" h="251460">
                <a:moveTo>
                  <a:pt x="139472" y="128842"/>
                </a:moveTo>
                <a:lnTo>
                  <a:pt x="0" y="128842"/>
                </a:lnTo>
                <a:lnTo>
                  <a:pt x="0" y="147840"/>
                </a:lnTo>
                <a:lnTo>
                  <a:pt x="139472" y="147840"/>
                </a:lnTo>
                <a:lnTo>
                  <a:pt x="139472" y="128842"/>
                </a:lnTo>
                <a:close/>
              </a:path>
              <a:path w="1256665" h="251460">
                <a:moveTo>
                  <a:pt x="63918" y="79737"/>
                </a:moveTo>
                <a:lnTo>
                  <a:pt x="44744" y="79737"/>
                </a:lnTo>
                <a:lnTo>
                  <a:pt x="35508" y="128842"/>
                </a:lnTo>
                <a:lnTo>
                  <a:pt x="54670" y="128842"/>
                </a:lnTo>
                <a:lnTo>
                  <a:pt x="63918" y="79737"/>
                </a:lnTo>
                <a:close/>
              </a:path>
              <a:path w="1256665" h="251460">
                <a:moveTo>
                  <a:pt x="118438" y="79737"/>
                </a:moveTo>
                <a:lnTo>
                  <a:pt x="99276" y="79737"/>
                </a:lnTo>
                <a:lnTo>
                  <a:pt x="90041" y="128842"/>
                </a:lnTo>
                <a:lnTo>
                  <a:pt x="109190" y="128842"/>
                </a:lnTo>
                <a:lnTo>
                  <a:pt x="118438" y="79737"/>
                </a:lnTo>
                <a:close/>
              </a:path>
              <a:path w="1256665" h="251460">
                <a:moveTo>
                  <a:pt x="149524" y="60463"/>
                </a:moveTo>
                <a:lnTo>
                  <a:pt x="10190" y="60463"/>
                </a:lnTo>
                <a:lnTo>
                  <a:pt x="10190" y="79737"/>
                </a:lnTo>
                <a:lnTo>
                  <a:pt x="149524" y="79737"/>
                </a:lnTo>
                <a:lnTo>
                  <a:pt x="149524" y="60463"/>
                </a:lnTo>
                <a:close/>
              </a:path>
              <a:path w="1256665" h="251460">
                <a:moveTo>
                  <a:pt x="78519" y="2776"/>
                </a:moveTo>
                <a:lnTo>
                  <a:pt x="59344" y="2776"/>
                </a:lnTo>
                <a:lnTo>
                  <a:pt x="48375" y="60463"/>
                </a:lnTo>
                <a:lnTo>
                  <a:pt x="67524" y="60463"/>
                </a:lnTo>
                <a:lnTo>
                  <a:pt x="78519" y="2776"/>
                </a:lnTo>
                <a:close/>
              </a:path>
              <a:path w="1256665" h="251460">
                <a:moveTo>
                  <a:pt x="133051" y="2776"/>
                </a:moveTo>
                <a:lnTo>
                  <a:pt x="113902" y="2776"/>
                </a:lnTo>
                <a:lnTo>
                  <a:pt x="102895" y="60463"/>
                </a:lnTo>
                <a:lnTo>
                  <a:pt x="122069" y="60463"/>
                </a:lnTo>
                <a:lnTo>
                  <a:pt x="133051" y="2776"/>
                </a:lnTo>
                <a:close/>
              </a:path>
              <a:path w="1256665" h="251460">
                <a:moveTo>
                  <a:pt x="302001" y="2776"/>
                </a:moveTo>
                <a:lnTo>
                  <a:pt x="182218" y="2776"/>
                </a:lnTo>
                <a:lnTo>
                  <a:pt x="182218" y="204697"/>
                </a:lnTo>
                <a:lnTo>
                  <a:pt x="207273" y="204697"/>
                </a:lnTo>
                <a:lnTo>
                  <a:pt x="207273" y="115523"/>
                </a:lnTo>
                <a:lnTo>
                  <a:pt x="288468" y="115523"/>
                </a:lnTo>
                <a:lnTo>
                  <a:pt x="288468" y="93747"/>
                </a:lnTo>
                <a:lnTo>
                  <a:pt x="207273" y="93747"/>
                </a:lnTo>
                <a:lnTo>
                  <a:pt x="207273" y="24690"/>
                </a:lnTo>
                <a:lnTo>
                  <a:pt x="302001" y="24690"/>
                </a:lnTo>
                <a:lnTo>
                  <a:pt x="302001" y="2776"/>
                </a:lnTo>
                <a:close/>
              </a:path>
              <a:path w="1256665" h="251460">
                <a:moveTo>
                  <a:pt x="436120" y="2638"/>
                </a:moveTo>
                <a:lnTo>
                  <a:pt x="433984" y="2638"/>
                </a:lnTo>
                <a:lnTo>
                  <a:pt x="424702" y="2933"/>
                </a:lnTo>
                <a:lnTo>
                  <a:pt x="387115" y="12929"/>
                </a:lnTo>
                <a:lnTo>
                  <a:pt x="358544" y="39667"/>
                </a:lnTo>
                <a:lnTo>
                  <a:pt x="344248" y="76587"/>
                </a:lnTo>
                <a:lnTo>
                  <a:pt x="340312" y="136280"/>
                </a:lnTo>
                <a:lnTo>
                  <a:pt x="340902" y="142475"/>
                </a:lnTo>
                <a:lnTo>
                  <a:pt x="359348" y="187646"/>
                </a:lnTo>
                <a:lnTo>
                  <a:pt x="396101" y="207474"/>
                </a:lnTo>
                <a:lnTo>
                  <a:pt x="403150" y="207474"/>
                </a:lnTo>
                <a:lnTo>
                  <a:pt x="443219" y="193564"/>
                </a:lnTo>
                <a:lnTo>
                  <a:pt x="449215" y="186251"/>
                </a:lnTo>
                <a:lnTo>
                  <a:pt x="398161" y="186251"/>
                </a:lnTo>
                <a:lnTo>
                  <a:pt x="393374" y="185058"/>
                </a:lnTo>
                <a:lnTo>
                  <a:pt x="388825" y="182645"/>
                </a:lnTo>
                <a:lnTo>
                  <a:pt x="384264" y="180157"/>
                </a:lnTo>
                <a:lnTo>
                  <a:pt x="380243" y="176551"/>
                </a:lnTo>
                <a:lnTo>
                  <a:pt x="376775" y="171827"/>
                </a:lnTo>
                <a:lnTo>
                  <a:pt x="373282" y="167115"/>
                </a:lnTo>
                <a:lnTo>
                  <a:pt x="370518" y="161335"/>
                </a:lnTo>
                <a:lnTo>
                  <a:pt x="367883" y="152553"/>
                </a:lnTo>
                <a:lnTo>
                  <a:pt x="366409" y="147564"/>
                </a:lnTo>
                <a:lnTo>
                  <a:pt x="365392" y="139660"/>
                </a:lnTo>
                <a:lnTo>
                  <a:pt x="365392" y="122182"/>
                </a:lnTo>
                <a:lnTo>
                  <a:pt x="395435" y="94300"/>
                </a:lnTo>
                <a:lnTo>
                  <a:pt x="399493" y="93609"/>
                </a:lnTo>
                <a:lnTo>
                  <a:pt x="450626" y="93609"/>
                </a:lnTo>
                <a:lnTo>
                  <a:pt x="449824" y="92503"/>
                </a:lnTo>
                <a:lnTo>
                  <a:pt x="365643" y="92503"/>
                </a:lnTo>
                <a:lnTo>
                  <a:pt x="365995" y="86862"/>
                </a:lnTo>
                <a:lnTo>
                  <a:pt x="378635" y="50624"/>
                </a:lnTo>
                <a:lnTo>
                  <a:pt x="418378" y="26537"/>
                </a:lnTo>
                <a:lnTo>
                  <a:pt x="425754" y="25657"/>
                </a:lnTo>
                <a:lnTo>
                  <a:pt x="436120" y="25657"/>
                </a:lnTo>
                <a:lnTo>
                  <a:pt x="436120" y="2638"/>
                </a:lnTo>
                <a:close/>
              </a:path>
              <a:path w="1256665" h="251460">
                <a:moveTo>
                  <a:pt x="450626" y="93609"/>
                </a:moveTo>
                <a:lnTo>
                  <a:pt x="409683" y="93609"/>
                </a:lnTo>
                <a:lnTo>
                  <a:pt x="414910" y="94903"/>
                </a:lnTo>
                <a:lnTo>
                  <a:pt x="423832" y="100080"/>
                </a:lnTo>
                <a:lnTo>
                  <a:pt x="439199" y="134157"/>
                </a:lnTo>
                <a:lnTo>
                  <a:pt x="439091" y="147564"/>
                </a:lnTo>
                <a:lnTo>
                  <a:pt x="438395" y="152929"/>
                </a:lnTo>
                <a:lnTo>
                  <a:pt x="436666" y="159107"/>
                </a:lnTo>
                <a:lnTo>
                  <a:pt x="435278" y="164300"/>
                </a:lnTo>
                <a:lnTo>
                  <a:pt x="432941" y="169150"/>
                </a:lnTo>
                <a:lnTo>
                  <a:pt x="429825" y="173221"/>
                </a:lnTo>
                <a:lnTo>
                  <a:pt x="426797" y="177293"/>
                </a:lnTo>
                <a:lnTo>
                  <a:pt x="423027" y="180484"/>
                </a:lnTo>
                <a:lnTo>
                  <a:pt x="414106" y="185095"/>
                </a:lnTo>
                <a:lnTo>
                  <a:pt x="408980" y="186251"/>
                </a:lnTo>
                <a:lnTo>
                  <a:pt x="449215" y="186251"/>
                </a:lnTo>
                <a:lnTo>
                  <a:pt x="463345" y="145795"/>
                </a:lnTo>
                <a:lnTo>
                  <a:pt x="463587" y="130601"/>
                </a:lnTo>
                <a:lnTo>
                  <a:pt x="462519" y="122509"/>
                </a:lnTo>
                <a:lnTo>
                  <a:pt x="458235" y="106601"/>
                </a:lnTo>
                <a:lnTo>
                  <a:pt x="454880" y="99477"/>
                </a:lnTo>
                <a:lnTo>
                  <a:pt x="450626" y="93609"/>
                </a:lnTo>
                <a:close/>
              </a:path>
              <a:path w="1256665" h="251460">
                <a:moveTo>
                  <a:pt x="407723" y="72249"/>
                </a:moveTo>
                <a:lnTo>
                  <a:pt x="403250" y="72249"/>
                </a:lnTo>
                <a:lnTo>
                  <a:pt x="398965" y="72814"/>
                </a:lnTo>
                <a:lnTo>
                  <a:pt x="394844" y="73920"/>
                </a:lnTo>
                <a:lnTo>
                  <a:pt x="390823" y="74938"/>
                </a:lnTo>
                <a:lnTo>
                  <a:pt x="387041" y="76370"/>
                </a:lnTo>
                <a:lnTo>
                  <a:pt x="379992" y="79976"/>
                </a:lnTo>
                <a:lnTo>
                  <a:pt x="376713" y="82100"/>
                </a:lnTo>
                <a:lnTo>
                  <a:pt x="373672" y="84600"/>
                </a:lnTo>
                <a:lnTo>
                  <a:pt x="370644" y="87000"/>
                </a:lnTo>
                <a:lnTo>
                  <a:pt x="367967" y="89639"/>
                </a:lnTo>
                <a:lnTo>
                  <a:pt x="365643" y="92503"/>
                </a:lnTo>
                <a:lnTo>
                  <a:pt x="449824" y="92503"/>
                </a:lnTo>
                <a:lnTo>
                  <a:pt x="414769" y="72614"/>
                </a:lnTo>
                <a:lnTo>
                  <a:pt x="407723" y="72249"/>
                </a:lnTo>
                <a:close/>
              </a:path>
              <a:path w="1256665" h="251460">
                <a:moveTo>
                  <a:pt x="631620" y="2776"/>
                </a:moveTo>
                <a:lnTo>
                  <a:pt x="511825" y="2776"/>
                </a:lnTo>
                <a:lnTo>
                  <a:pt x="511825" y="204697"/>
                </a:lnTo>
                <a:lnTo>
                  <a:pt x="536892" y="204697"/>
                </a:lnTo>
                <a:lnTo>
                  <a:pt x="536892" y="115523"/>
                </a:lnTo>
                <a:lnTo>
                  <a:pt x="618075" y="115523"/>
                </a:lnTo>
                <a:lnTo>
                  <a:pt x="618075" y="93747"/>
                </a:lnTo>
                <a:lnTo>
                  <a:pt x="536892" y="93747"/>
                </a:lnTo>
                <a:lnTo>
                  <a:pt x="536892" y="24690"/>
                </a:lnTo>
                <a:lnTo>
                  <a:pt x="631620" y="24690"/>
                </a:lnTo>
                <a:lnTo>
                  <a:pt x="631620" y="2776"/>
                </a:lnTo>
                <a:close/>
              </a:path>
              <a:path w="1256665" h="251460">
                <a:moveTo>
                  <a:pt x="797881" y="2776"/>
                </a:moveTo>
                <a:lnTo>
                  <a:pt x="666036" y="2776"/>
                </a:lnTo>
                <a:lnTo>
                  <a:pt x="666036" y="25243"/>
                </a:lnTo>
                <a:lnTo>
                  <a:pt x="771620" y="25243"/>
                </a:lnTo>
                <a:lnTo>
                  <a:pt x="691103" y="204697"/>
                </a:lnTo>
                <a:lnTo>
                  <a:pt x="717088" y="204697"/>
                </a:lnTo>
                <a:lnTo>
                  <a:pt x="797881" y="17201"/>
                </a:lnTo>
                <a:lnTo>
                  <a:pt x="797881" y="2776"/>
                </a:lnTo>
                <a:close/>
              </a:path>
              <a:path w="1256665" h="251460">
                <a:moveTo>
                  <a:pt x="961214" y="2776"/>
                </a:moveTo>
                <a:lnTo>
                  <a:pt x="841431" y="2776"/>
                </a:lnTo>
                <a:lnTo>
                  <a:pt x="841431" y="204697"/>
                </a:lnTo>
                <a:lnTo>
                  <a:pt x="866486" y="204697"/>
                </a:lnTo>
                <a:lnTo>
                  <a:pt x="866486" y="115523"/>
                </a:lnTo>
                <a:lnTo>
                  <a:pt x="947682" y="115523"/>
                </a:lnTo>
                <a:lnTo>
                  <a:pt x="947682" y="93747"/>
                </a:lnTo>
                <a:lnTo>
                  <a:pt x="866486" y="93747"/>
                </a:lnTo>
                <a:lnTo>
                  <a:pt x="866486" y="24690"/>
                </a:lnTo>
                <a:lnTo>
                  <a:pt x="961214" y="24690"/>
                </a:lnTo>
                <a:lnTo>
                  <a:pt x="961214" y="2776"/>
                </a:lnTo>
                <a:close/>
              </a:path>
              <a:path w="1256665" h="251460">
                <a:moveTo>
                  <a:pt x="1074337" y="0"/>
                </a:moveTo>
                <a:lnTo>
                  <a:pt x="1057814" y="0"/>
                </a:lnTo>
                <a:lnTo>
                  <a:pt x="1050137" y="1243"/>
                </a:lnTo>
                <a:lnTo>
                  <a:pt x="1016048" y="25104"/>
                </a:lnTo>
                <a:lnTo>
                  <a:pt x="1009010" y="61154"/>
                </a:lnTo>
                <a:lnTo>
                  <a:pt x="1009590" y="65225"/>
                </a:lnTo>
                <a:lnTo>
                  <a:pt x="1032747" y="98472"/>
                </a:lnTo>
                <a:lnTo>
                  <a:pt x="1037044" y="100683"/>
                </a:lnTo>
                <a:lnTo>
                  <a:pt x="1032043" y="102907"/>
                </a:lnTo>
                <a:lnTo>
                  <a:pt x="1027533" y="105684"/>
                </a:lnTo>
                <a:lnTo>
                  <a:pt x="1019458" y="112381"/>
                </a:lnTo>
                <a:lnTo>
                  <a:pt x="1016048" y="116126"/>
                </a:lnTo>
                <a:lnTo>
                  <a:pt x="1013183" y="120385"/>
                </a:lnTo>
                <a:lnTo>
                  <a:pt x="1010344" y="124544"/>
                </a:lnTo>
                <a:lnTo>
                  <a:pt x="1008157" y="129168"/>
                </a:lnTo>
                <a:lnTo>
                  <a:pt x="1005117" y="139246"/>
                </a:lnTo>
                <a:lnTo>
                  <a:pt x="1004430" y="144008"/>
                </a:lnTo>
                <a:lnTo>
                  <a:pt x="1004350" y="159438"/>
                </a:lnTo>
                <a:lnTo>
                  <a:pt x="1005958" y="167630"/>
                </a:lnTo>
                <a:lnTo>
                  <a:pt x="1034494" y="201229"/>
                </a:lnTo>
                <a:lnTo>
                  <a:pt x="1057764" y="207474"/>
                </a:lnTo>
                <a:lnTo>
                  <a:pt x="1075104" y="207474"/>
                </a:lnTo>
                <a:lnTo>
                  <a:pt x="1115840" y="187734"/>
                </a:lnTo>
                <a:lnTo>
                  <a:pt x="1116726" y="186528"/>
                </a:lnTo>
                <a:lnTo>
                  <a:pt x="1060792" y="186528"/>
                </a:lnTo>
                <a:lnTo>
                  <a:pt x="1055628" y="185699"/>
                </a:lnTo>
                <a:lnTo>
                  <a:pt x="1029279" y="155467"/>
                </a:lnTo>
                <a:lnTo>
                  <a:pt x="1029279" y="144008"/>
                </a:lnTo>
                <a:lnTo>
                  <a:pt x="1039319" y="122044"/>
                </a:lnTo>
                <a:lnTo>
                  <a:pt x="1042535" y="118626"/>
                </a:lnTo>
                <a:lnTo>
                  <a:pt x="1046430" y="115988"/>
                </a:lnTo>
                <a:lnTo>
                  <a:pt x="1055540" y="112293"/>
                </a:lnTo>
                <a:lnTo>
                  <a:pt x="1060616" y="111364"/>
                </a:lnTo>
                <a:lnTo>
                  <a:pt x="1111681" y="111364"/>
                </a:lnTo>
                <a:lnTo>
                  <a:pt x="1108854" y="109140"/>
                </a:lnTo>
                <a:lnTo>
                  <a:pt x="1104845" y="105822"/>
                </a:lnTo>
                <a:lnTo>
                  <a:pt x="1100335" y="103046"/>
                </a:lnTo>
                <a:lnTo>
                  <a:pt x="1095334" y="100822"/>
                </a:lnTo>
                <a:lnTo>
                  <a:pt x="1101501" y="97174"/>
                </a:lnTo>
                <a:lnTo>
                  <a:pt x="1107018" y="92885"/>
                </a:lnTo>
                <a:lnTo>
                  <a:pt x="1109587" y="90279"/>
                </a:lnTo>
                <a:lnTo>
                  <a:pt x="1061559" y="90279"/>
                </a:lnTo>
                <a:lnTo>
                  <a:pt x="1057148" y="89500"/>
                </a:lnTo>
                <a:lnTo>
                  <a:pt x="1033828" y="61154"/>
                </a:lnTo>
                <a:lnTo>
                  <a:pt x="1033828" y="50624"/>
                </a:lnTo>
                <a:lnTo>
                  <a:pt x="1053002" y="23572"/>
                </a:lnTo>
                <a:lnTo>
                  <a:pt x="1056922" y="21913"/>
                </a:lnTo>
                <a:lnTo>
                  <a:pt x="1061295" y="21084"/>
                </a:lnTo>
                <a:lnTo>
                  <a:pt x="1113828" y="21084"/>
                </a:lnTo>
                <a:lnTo>
                  <a:pt x="1112560" y="19274"/>
                </a:lnTo>
                <a:lnTo>
                  <a:pt x="1102219" y="9851"/>
                </a:lnTo>
                <a:lnTo>
                  <a:pt x="1096100" y="6244"/>
                </a:lnTo>
                <a:lnTo>
                  <a:pt x="1081964" y="1243"/>
                </a:lnTo>
                <a:lnTo>
                  <a:pt x="1074337" y="0"/>
                </a:lnTo>
                <a:close/>
              </a:path>
              <a:path w="1256665" h="251460">
                <a:moveTo>
                  <a:pt x="1111681" y="111364"/>
                </a:moveTo>
                <a:lnTo>
                  <a:pt x="1071699" y="111364"/>
                </a:lnTo>
                <a:lnTo>
                  <a:pt x="1076712" y="112293"/>
                </a:lnTo>
                <a:lnTo>
                  <a:pt x="1085910" y="115988"/>
                </a:lnTo>
                <a:lnTo>
                  <a:pt x="1089880" y="118626"/>
                </a:lnTo>
                <a:lnTo>
                  <a:pt x="1093172" y="122044"/>
                </a:lnTo>
                <a:lnTo>
                  <a:pt x="1096490" y="125374"/>
                </a:lnTo>
                <a:lnTo>
                  <a:pt x="1099040" y="129395"/>
                </a:lnTo>
                <a:lnTo>
                  <a:pt x="1100880" y="134245"/>
                </a:lnTo>
                <a:lnTo>
                  <a:pt x="1102709" y="138831"/>
                </a:lnTo>
                <a:lnTo>
                  <a:pt x="1103639" y="144008"/>
                </a:lnTo>
                <a:lnTo>
                  <a:pt x="1103639" y="155467"/>
                </a:lnTo>
                <a:lnTo>
                  <a:pt x="1102709" y="160694"/>
                </a:lnTo>
                <a:lnTo>
                  <a:pt x="1100825" y="165318"/>
                </a:lnTo>
                <a:lnTo>
                  <a:pt x="1099040" y="169841"/>
                </a:lnTo>
                <a:lnTo>
                  <a:pt x="1096490" y="173686"/>
                </a:lnTo>
                <a:lnTo>
                  <a:pt x="1093172" y="176828"/>
                </a:lnTo>
                <a:lnTo>
                  <a:pt x="1089968" y="179969"/>
                </a:lnTo>
                <a:lnTo>
                  <a:pt x="1086086" y="182369"/>
                </a:lnTo>
                <a:lnTo>
                  <a:pt x="1076964" y="185699"/>
                </a:lnTo>
                <a:lnTo>
                  <a:pt x="1071975" y="186528"/>
                </a:lnTo>
                <a:lnTo>
                  <a:pt x="1116726" y="186528"/>
                </a:lnTo>
                <a:lnTo>
                  <a:pt x="1120250" y="181728"/>
                </a:lnTo>
                <a:lnTo>
                  <a:pt x="1123454" y="174604"/>
                </a:lnTo>
                <a:lnTo>
                  <a:pt x="1126771" y="167492"/>
                </a:lnTo>
                <a:lnTo>
                  <a:pt x="1128400" y="159438"/>
                </a:lnTo>
                <a:lnTo>
                  <a:pt x="1128334" y="144008"/>
                </a:lnTo>
                <a:lnTo>
                  <a:pt x="1127613" y="139246"/>
                </a:lnTo>
                <a:lnTo>
                  <a:pt x="1125963" y="134106"/>
                </a:lnTo>
                <a:lnTo>
                  <a:pt x="1124539" y="129395"/>
                </a:lnTo>
                <a:lnTo>
                  <a:pt x="1124455" y="129168"/>
                </a:lnTo>
                <a:lnTo>
                  <a:pt x="1122261" y="124632"/>
                </a:lnTo>
                <a:lnTo>
                  <a:pt x="1119308" y="120385"/>
                </a:lnTo>
                <a:lnTo>
                  <a:pt x="1116468" y="116126"/>
                </a:lnTo>
                <a:lnTo>
                  <a:pt x="1112975" y="112381"/>
                </a:lnTo>
                <a:lnTo>
                  <a:pt x="1111681" y="111364"/>
                </a:lnTo>
                <a:close/>
              </a:path>
              <a:path w="1256665" h="251460">
                <a:moveTo>
                  <a:pt x="1113828" y="21084"/>
                </a:moveTo>
                <a:lnTo>
                  <a:pt x="1070945" y="21084"/>
                </a:lnTo>
                <a:lnTo>
                  <a:pt x="1075355" y="21951"/>
                </a:lnTo>
                <a:lnTo>
                  <a:pt x="1079376" y="23710"/>
                </a:lnTo>
                <a:lnTo>
                  <a:pt x="1083397" y="25381"/>
                </a:lnTo>
                <a:lnTo>
                  <a:pt x="1086852" y="27781"/>
                </a:lnTo>
                <a:lnTo>
                  <a:pt x="1089704" y="30922"/>
                </a:lnTo>
                <a:lnTo>
                  <a:pt x="1092645" y="33975"/>
                </a:lnTo>
                <a:lnTo>
                  <a:pt x="1094919" y="37632"/>
                </a:lnTo>
                <a:lnTo>
                  <a:pt x="1096527" y="41879"/>
                </a:lnTo>
                <a:lnTo>
                  <a:pt x="1098236" y="46138"/>
                </a:lnTo>
                <a:lnTo>
                  <a:pt x="1099046" y="50624"/>
                </a:lnTo>
                <a:lnTo>
                  <a:pt x="1099063" y="61154"/>
                </a:lnTo>
                <a:lnTo>
                  <a:pt x="1098274" y="65778"/>
                </a:lnTo>
                <a:lnTo>
                  <a:pt x="1071133" y="90279"/>
                </a:lnTo>
                <a:lnTo>
                  <a:pt x="1109587" y="90279"/>
                </a:lnTo>
                <a:lnTo>
                  <a:pt x="1123976" y="55889"/>
                </a:lnTo>
                <a:lnTo>
                  <a:pt x="1123850" y="45862"/>
                </a:lnTo>
                <a:lnTo>
                  <a:pt x="1122524" y="38876"/>
                </a:lnTo>
                <a:lnTo>
                  <a:pt x="1119584" y="32040"/>
                </a:lnTo>
                <a:lnTo>
                  <a:pt x="1116644" y="25104"/>
                </a:lnTo>
                <a:lnTo>
                  <a:pt x="1113828" y="21084"/>
                </a:lnTo>
                <a:close/>
              </a:path>
              <a:path w="1256665" h="251460">
                <a:moveTo>
                  <a:pt x="1240045" y="46742"/>
                </a:moveTo>
                <a:lnTo>
                  <a:pt x="1233600" y="46742"/>
                </a:lnTo>
                <a:lnTo>
                  <a:pt x="1230785" y="47244"/>
                </a:lnTo>
                <a:lnTo>
                  <a:pt x="1225973" y="49280"/>
                </a:lnTo>
                <a:lnTo>
                  <a:pt x="1223950" y="50712"/>
                </a:lnTo>
                <a:lnTo>
                  <a:pt x="1222341" y="52559"/>
                </a:lnTo>
                <a:lnTo>
                  <a:pt x="1220733" y="54318"/>
                </a:lnTo>
                <a:lnTo>
                  <a:pt x="1219476" y="56404"/>
                </a:lnTo>
                <a:lnTo>
                  <a:pt x="1218597" y="58804"/>
                </a:lnTo>
                <a:lnTo>
                  <a:pt x="1217793" y="61204"/>
                </a:lnTo>
                <a:lnTo>
                  <a:pt x="1217378" y="63792"/>
                </a:lnTo>
                <a:lnTo>
                  <a:pt x="1217378" y="69246"/>
                </a:lnTo>
                <a:lnTo>
                  <a:pt x="1233600" y="85844"/>
                </a:lnTo>
                <a:lnTo>
                  <a:pt x="1240045" y="85844"/>
                </a:lnTo>
                <a:lnTo>
                  <a:pt x="1251429" y="80303"/>
                </a:lnTo>
                <a:lnTo>
                  <a:pt x="1253113" y="78544"/>
                </a:lnTo>
                <a:lnTo>
                  <a:pt x="1254370" y="76508"/>
                </a:lnTo>
                <a:lnTo>
                  <a:pt x="1255174" y="74196"/>
                </a:lnTo>
                <a:lnTo>
                  <a:pt x="1256078" y="71796"/>
                </a:lnTo>
                <a:lnTo>
                  <a:pt x="1256506" y="69246"/>
                </a:lnTo>
                <a:lnTo>
                  <a:pt x="1256506" y="63792"/>
                </a:lnTo>
                <a:lnTo>
                  <a:pt x="1256078" y="61204"/>
                </a:lnTo>
                <a:lnTo>
                  <a:pt x="1255174" y="58804"/>
                </a:lnTo>
                <a:lnTo>
                  <a:pt x="1254370" y="56404"/>
                </a:lnTo>
                <a:lnTo>
                  <a:pt x="1253113" y="54318"/>
                </a:lnTo>
                <a:lnTo>
                  <a:pt x="1251429" y="52559"/>
                </a:lnTo>
                <a:lnTo>
                  <a:pt x="1249821" y="50712"/>
                </a:lnTo>
                <a:lnTo>
                  <a:pt x="1247760" y="49280"/>
                </a:lnTo>
                <a:lnTo>
                  <a:pt x="1245260" y="48262"/>
                </a:lnTo>
                <a:lnTo>
                  <a:pt x="1242847" y="47244"/>
                </a:lnTo>
                <a:lnTo>
                  <a:pt x="1240045" y="46742"/>
                </a:lnTo>
                <a:close/>
              </a:path>
              <a:path w="1256665" h="251460">
                <a:moveTo>
                  <a:pt x="1249268" y="174327"/>
                </a:moveTo>
                <a:lnTo>
                  <a:pt x="1222341" y="174327"/>
                </a:lnTo>
                <a:lnTo>
                  <a:pt x="1222271" y="207612"/>
                </a:lnTo>
                <a:lnTo>
                  <a:pt x="1221462" y="214598"/>
                </a:lnTo>
                <a:lnTo>
                  <a:pt x="1217868" y="229199"/>
                </a:lnTo>
                <a:lnTo>
                  <a:pt x="1214840" y="236084"/>
                </a:lnTo>
                <a:lnTo>
                  <a:pt x="1210568" y="242568"/>
                </a:lnTo>
                <a:lnTo>
                  <a:pt x="1225973" y="251301"/>
                </a:lnTo>
                <a:lnTo>
                  <a:pt x="1243124" y="226472"/>
                </a:lnTo>
                <a:lnTo>
                  <a:pt x="1245172" y="221848"/>
                </a:lnTo>
                <a:lnTo>
                  <a:pt x="1246692" y="217136"/>
                </a:lnTo>
                <a:lnTo>
                  <a:pt x="1247672" y="212324"/>
                </a:lnTo>
                <a:lnTo>
                  <a:pt x="1248740" y="207612"/>
                </a:lnTo>
                <a:lnTo>
                  <a:pt x="1249268" y="203076"/>
                </a:lnTo>
                <a:lnTo>
                  <a:pt x="1249268" y="174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9" name="object 9"/>
          <p:cNvGrpSpPr/>
          <p:nvPr/>
        </p:nvGrpSpPr>
        <p:grpSpPr>
          <a:xfrm>
            <a:off x="7895122" y="2669937"/>
            <a:ext cx="1534556" cy="1534556"/>
            <a:chOff x="8016509" y="2764313"/>
            <a:chExt cx="1558290" cy="155829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509" y="2764313"/>
              <a:ext cx="1558067" cy="15580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167290" y="2915094"/>
              <a:ext cx="1256665" cy="125666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919861" y="6475987"/>
            <a:ext cx="1484844" cy="1484844"/>
            <a:chOff x="8041640" y="6521267"/>
            <a:chExt cx="1507807" cy="1507807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1640" y="6521267"/>
              <a:ext cx="1507807" cy="1507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67291" y="6646916"/>
              <a:ext cx="1256665" cy="1256665"/>
            </a:xfrm>
            <a:custGeom>
              <a:avLst/>
              <a:gdLst/>
              <a:ahLst/>
              <a:cxnLst/>
              <a:rect l="l" t="t" r="r" b="b"/>
              <a:pathLst>
                <a:path w="1256665" h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/>
          <p:nvPr/>
        </p:nvSpPr>
        <p:spPr>
          <a:xfrm>
            <a:off x="8043596" y="874037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428B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38802" y="5015902"/>
            <a:ext cx="2177769" cy="27222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14044" y="5510839"/>
            <a:ext cx="1237370" cy="24747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8043596" y="47189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14329309" y="563695"/>
            <a:ext cx="4171341" cy="159650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Sprimary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lang="en-US" sz="2118" spc="11" dirty="0">
                <a:solidFill>
                  <a:srgbClr val="1A1919"/>
                </a:solidFill>
              </a:rPr>
              <a:t> </a:t>
            </a:r>
            <a:r>
              <a:rPr lang="ru-RU" sz="2118" spc="11" dirty="0">
                <a:solidFill>
                  <a:srgbClr val="1A1919"/>
                </a:solidFill>
              </a:rPr>
              <a:t>цвета инфографики</a:t>
            </a:r>
            <a:r>
              <a:rPr sz="2118" spc="11" dirty="0">
                <a:solidFill>
                  <a:srgbClr val="1A1919"/>
                </a:solidFill>
              </a:rPr>
              <a:t>,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 </a:t>
            </a:r>
            <a:r>
              <a:rPr sz="2118" spc="-39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слайдов</a:t>
            </a:r>
            <a:endParaRPr sz="2118" dirty="0"/>
          </a:p>
        </p:txBody>
      </p:sp>
      <p:sp>
        <p:nvSpPr>
          <p:cNvPr id="20" name="object 20"/>
          <p:cNvSpPr txBox="1"/>
          <p:nvPr/>
        </p:nvSpPr>
        <p:spPr>
          <a:xfrm>
            <a:off x="14329301" y="2465391"/>
            <a:ext cx="3682252" cy="347554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Sbase-01</a:t>
            </a:r>
            <a:endParaRPr sz="3103" dirty="0"/>
          </a:p>
          <a:p>
            <a:pPr marL="12506" marR="158197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фона,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подложек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lang="ru-RU" sz="2118" dirty="0">
                <a:solidFill>
                  <a:srgbClr val="1A1919"/>
                </a:solidFill>
              </a:rPr>
              <a:t> 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прочей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  <a:p>
            <a:pPr>
              <a:spcBef>
                <a:spcPts val="11"/>
              </a:spcBef>
            </a:pPr>
            <a:endParaRPr sz="3151" dirty="0"/>
          </a:p>
          <a:p>
            <a:pPr marL="12506"/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>
              <a:spcBef>
                <a:spcPts val="1246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endParaRPr sz="2118" dirty="0"/>
          </a:p>
          <a:p>
            <a:pPr marL="12506">
              <a:spcBef>
                <a:spcPts val="674"/>
              </a:spcBef>
            </a:pPr>
            <a:r>
              <a:rPr sz="2118" spc="11" dirty="0">
                <a:solidFill>
                  <a:srgbClr val="1A1919"/>
                </a:solidFill>
              </a:rPr>
              <a:t>и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заголовков,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-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инфографики</a:t>
            </a:r>
            <a:endParaRPr sz="2118" dirty="0"/>
          </a:p>
        </p:txBody>
      </p:sp>
      <p:sp>
        <p:nvSpPr>
          <p:cNvPr id="21" name="object 21"/>
          <p:cNvSpPr txBox="1"/>
          <p:nvPr/>
        </p:nvSpPr>
        <p:spPr>
          <a:xfrm>
            <a:off x="14329312" y="6140376"/>
            <a:ext cx="4272824" cy="2007195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rgbClr val="1A1919"/>
                </a:solidFill>
              </a:rPr>
              <a:t>Sbase-02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rgbClr val="1A1919"/>
                </a:solidFill>
              </a:rPr>
              <a:t>Для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заливки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основного фона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страницы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 </a:t>
            </a:r>
            <a:r>
              <a:rPr sz="2118" spc="-390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шрифта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на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темных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слайдах</a:t>
            </a:r>
            <a:endParaRPr sz="2118" dirty="0"/>
          </a:p>
        </p:txBody>
      </p:sp>
      <p:sp>
        <p:nvSpPr>
          <p:cNvPr id="22" name="object 22"/>
          <p:cNvSpPr txBox="1"/>
          <p:nvPr/>
        </p:nvSpPr>
        <p:spPr>
          <a:xfrm>
            <a:off x="14329312" y="8317031"/>
            <a:ext cx="4606388" cy="1945555"/>
          </a:xfrm>
          <a:prstGeom prst="rect">
            <a:avLst/>
          </a:prstGeom>
        </p:spPr>
        <p:txBody>
          <a:bodyPr vert="horz" wrap="square" lIns="0" tIns="203857" rIns="0" bIns="0" rtlCol="0">
            <a:spAutoFit/>
          </a:bodyPr>
          <a:lstStyle/>
          <a:p>
            <a:pPr marL="12506">
              <a:spcBef>
                <a:spcPts val="1605"/>
              </a:spcBef>
            </a:pPr>
            <a:r>
              <a:rPr sz="3103" spc="5" dirty="0">
                <a:solidFill>
                  <a:srgbClr val="1A1919"/>
                </a:solidFill>
              </a:rPr>
              <a:t>Saccent</a:t>
            </a:r>
            <a:endParaRPr sz="3103" dirty="0"/>
          </a:p>
          <a:p>
            <a:pPr marL="12506" marR="5002">
              <a:lnSpc>
                <a:spcPct val="126499"/>
              </a:lnSpc>
              <a:spcBef>
                <a:spcPts val="378"/>
              </a:spcBef>
            </a:pPr>
            <a:r>
              <a:rPr sz="2118" spc="11" dirty="0">
                <a:solidFill>
                  <a:srgbClr val="1A1919"/>
                </a:solidFill>
              </a:rPr>
              <a:t>Для заливки и обводки акцетных </a:t>
            </a:r>
            <a:r>
              <a:rPr sz="2118" spc="1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элементов: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иконок,</a:t>
            </a:r>
            <a:r>
              <a:rPr sz="2118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текста,</a:t>
            </a:r>
            <a:r>
              <a:rPr sz="2118" spc="5" dirty="0">
                <a:solidFill>
                  <a:srgbClr val="1A1919"/>
                </a:solidFill>
              </a:rPr>
              <a:t> </a:t>
            </a:r>
            <a:r>
              <a:rPr sz="2118" spc="11" dirty="0">
                <a:solidFill>
                  <a:srgbClr val="1A1919"/>
                </a:solidFill>
              </a:rPr>
              <a:t>иллюстраций</a:t>
            </a:r>
            <a:endParaRPr sz="2118" dirty="0"/>
          </a:p>
        </p:txBody>
      </p:sp>
      <p:sp>
        <p:nvSpPr>
          <p:cNvPr id="23" name="object 23"/>
          <p:cNvSpPr txBox="1"/>
          <p:nvPr/>
        </p:nvSpPr>
        <p:spPr>
          <a:xfrm>
            <a:off x="9763417" y="66248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rgb(225,225,225);  #FFFFFF;</a:t>
            </a:r>
            <a:endParaRPr sz="2314" dirty="0"/>
          </a:p>
        </p:txBody>
      </p:sp>
      <p:sp>
        <p:nvSpPr>
          <p:cNvPr id="24" name="object 24"/>
          <p:cNvSpPr txBox="1"/>
          <p:nvPr/>
        </p:nvSpPr>
        <p:spPr>
          <a:xfrm>
            <a:off x="9763417" y="8765520"/>
            <a:ext cx="206295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rgb(66,139,249);  </a:t>
            </a:r>
            <a:r>
              <a:rPr sz="2314" spc="11" dirty="0">
                <a:solidFill>
                  <a:srgbClr val="1A1919"/>
                </a:solidFill>
              </a:rPr>
              <a:t>#428BF9;</a:t>
            </a:r>
            <a:endParaRPr sz="2314" dirty="0"/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E4CDD2D2-C127-9F48-A78C-D7000CEC6DDC}"/>
              </a:ext>
            </a:extLst>
          </p:cNvPr>
          <p:cNvSpPr txBox="1">
            <a:spLocks/>
          </p:cNvSpPr>
          <p:nvPr/>
        </p:nvSpPr>
        <p:spPr>
          <a:xfrm>
            <a:off x="856747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A615BC6-DD89-CF41-A7F3-2284E9A51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7903" y="7087366"/>
            <a:ext cx="549981" cy="3874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F558E7-F224-B74F-9131-ABF928A578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3766" y="8440308"/>
            <a:ext cx="407055" cy="50474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F8DC18E-5F4D-624C-B63F-5DED28867A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4954" y="7485117"/>
            <a:ext cx="474983" cy="443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246F0BB-B1ED-FB48-854D-66A8ABD0F39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676" y="8007950"/>
            <a:ext cx="3422830" cy="383592"/>
          </a:xfrm>
          <a:prstGeom prst="rect">
            <a:avLst/>
          </a:prstGeom>
        </p:spPr>
      </p:pic>
      <p:sp>
        <p:nvSpPr>
          <p:cNvPr id="32" name="object 3">
            <a:extLst>
              <a:ext uri="{FF2B5EF4-FFF2-40B4-BE49-F238E27FC236}">
                <a16:creationId xmlns:a16="http://schemas.microsoft.com/office/drawing/2014/main" id="{E4DFFC7F-E7D1-D248-B0C0-79C5E5A8E12A}"/>
              </a:ext>
            </a:extLst>
          </p:cNvPr>
          <p:cNvSpPr txBox="1">
            <a:spLocks/>
          </p:cNvSpPr>
          <p:nvPr/>
        </p:nvSpPr>
        <p:spPr>
          <a:xfrm>
            <a:off x="856747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542" spc="15" dirty="0">
                <a:solidFill>
                  <a:srgbClr val="428BF9"/>
                </a:solidFill>
              </a:rPr>
              <a:t>Как назначить цвет?</a:t>
            </a:r>
          </a:p>
        </p:txBody>
      </p:sp>
      <p:sp>
        <p:nvSpPr>
          <p:cNvPr id="33" name="Номер слайда 1">
            <a:extLst>
              <a:ext uri="{FF2B5EF4-FFF2-40B4-BE49-F238E27FC236}">
                <a16:creationId xmlns:a16="http://schemas.microsoft.com/office/drawing/2014/main" id="{EC7009C1-5FB9-A74C-AA93-93FD1EB2F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</a:t>
            </a:fld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087967" y="2374935"/>
            <a:ext cx="8440615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Структура в разных сервисах одинакова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132846" y="1365839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Простая навигация по коду</a:t>
            </a:r>
          </a:p>
        </p:txBody>
      </p:sp>
      <p:sp>
        <p:nvSpPr>
          <p:cNvPr id="1224" name="Текст 32"/>
          <p:cNvSpPr txBox="1"/>
          <p:nvPr/>
        </p:nvSpPr>
        <p:spPr>
          <a:xfrm>
            <a:off x="8979479" y="4542613"/>
            <a:ext cx="8440614" cy="1280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реализация хранения данных инкапсулирована в слое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CRUD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все еще остается зависимость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бизнес-логики от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CRUD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слоя</a:t>
            </a:r>
          </a:p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не решена проблема зависимости от внешних сервисов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95D428-B061-9F40-9F79-80AEB2278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F231C010-B202-6D4A-99B5-EC8D362D7488}"/>
              </a:ext>
            </a:extLst>
          </p:cNvPr>
          <p:cNvSpPr txBox="1">
            <a:spLocks/>
          </p:cNvSpPr>
          <p:nvPr/>
        </p:nvSpPr>
        <p:spPr>
          <a:xfrm>
            <a:off x="843881" y="674419"/>
            <a:ext cx="487891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en-US" sz="5200" dirty="0">
                <a:latin typeface="TINKOFFSANS-MEDIUM" panose="02000506050000020004" pitchFamily="2" charset="0"/>
              </a:rPr>
              <a:t>Health-check </a:t>
            </a:r>
            <a:r>
              <a:rPr lang="ru-RU" sz="5200" dirty="0">
                <a:latin typeface="TINKOFFSANS-MEDIUM" panose="02000506050000020004" pitchFamily="2" charset="0"/>
              </a:rPr>
              <a:t>структуры приложения</a:t>
            </a:r>
          </a:p>
        </p:txBody>
      </p:sp>
      <p:pic>
        <p:nvPicPr>
          <p:cNvPr id="21" name="object 38">
            <a:extLst>
              <a:ext uri="{FF2B5EF4-FFF2-40B4-BE49-F238E27FC236}">
                <a16:creationId xmlns:a16="http://schemas.microsoft.com/office/drawing/2014/main" id="{664E0C7F-2F9C-2345-8F2F-7A8CC4204C8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6803" y="1305374"/>
            <a:ext cx="606310" cy="558361"/>
          </a:xfrm>
          <a:prstGeom prst="rect">
            <a:avLst/>
          </a:prstGeom>
        </p:spPr>
      </p:pic>
      <p:pic>
        <p:nvPicPr>
          <p:cNvPr id="22" name="object 38">
            <a:extLst>
              <a:ext uri="{FF2B5EF4-FFF2-40B4-BE49-F238E27FC236}">
                <a16:creationId xmlns:a16="http://schemas.microsoft.com/office/drawing/2014/main" id="{C1F918AD-0CA4-B249-BC27-DAE8FE1D028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6803" y="2362752"/>
            <a:ext cx="606310" cy="606310"/>
          </a:xfrm>
          <a:prstGeom prst="rect">
            <a:avLst/>
          </a:prstGeom>
        </p:spPr>
      </p:pic>
      <p:sp>
        <p:nvSpPr>
          <p:cNvPr id="24" name="Текст 33">
            <a:extLst>
              <a:ext uri="{FF2B5EF4-FFF2-40B4-BE49-F238E27FC236}">
                <a16:creationId xmlns:a16="http://schemas.microsoft.com/office/drawing/2014/main" id="{0E1F96C0-FDBA-E946-83CE-46D01B283B7E}"/>
              </a:ext>
            </a:extLst>
          </p:cNvPr>
          <p:cNvSpPr txBox="1">
            <a:spLocks/>
          </p:cNvSpPr>
          <p:nvPr/>
        </p:nvSpPr>
        <p:spPr>
          <a:xfrm>
            <a:off x="9087968" y="3515716"/>
            <a:ext cx="9215530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Бизнес-логика не зависит от интерфейса, от структуры БД, от внешних сервисов</a:t>
            </a:r>
          </a:p>
        </p:txBody>
      </p:sp>
      <p:pic>
        <p:nvPicPr>
          <p:cNvPr id="25" name="object 66">
            <a:extLst>
              <a:ext uri="{FF2B5EF4-FFF2-40B4-BE49-F238E27FC236}">
                <a16:creationId xmlns:a16="http://schemas.microsoft.com/office/drawing/2014/main" id="{B265C7B7-B88F-EF4C-B1C7-0FC8A87EE28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06803" y="3468079"/>
            <a:ext cx="631059" cy="631059"/>
          </a:xfrm>
          <a:prstGeom prst="rect">
            <a:avLst/>
          </a:prstGeom>
        </p:spPr>
      </p:pic>
      <p:sp>
        <p:nvSpPr>
          <p:cNvPr id="27" name="Текст 35">
            <a:extLst>
              <a:ext uri="{FF2B5EF4-FFF2-40B4-BE49-F238E27FC236}">
                <a16:creationId xmlns:a16="http://schemas.microsoft.com/office/drawing/2014/main" id="{1B30B69F-0778-E84D-BD13-DEBE5F5EC862}"/>
              </a:ext>
            </a:extLst>
          </p:cNvPr>
          <p:cNvSpPr txBox="1">
            <a:spLocks/>
          </p:cNvSpPr>
          <p:nvPr/>
        </p:nvSpPr>
        <p:spPr>
          <a:xfrm>
            <a:off x="9087967" y="6102744"/>
            <a:ext cx="7931059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Циклические зависимости</a:t>
            </a:r>
          </a:p>
        </p:txBody>
      </p:sp>
      <p:pic>
        <p:nvPicPr>
          <p:cNvPr id="28" name="object 66">
            <a:extLst>
              <a:ext uri="{FF2B5EF4-FFF2-40B4-BE49-F238E27FC236}">
                <a16:creationId xmlns:a16="http://schemas.microsoft.com/office/drawing/2014/main" id="{251A0AF9-1FBC-9F43-A968-95283BCBDA9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82054" y="6066396"/>
            <a:ext cx="631059" cy="631059"/>
          </a:xfrm>
          <a:prstGeom prst="rect">
            <a:avLst/>
          </a:prstGeom>
        </p:spPr>
      </p:pic>
      <p:sp>
        <p:nvSpPr>
          <p:cNvPr id="29" name="Текст 32">
            <a:extLst>
              <a:ext uri="{FF2B5EF4-FFF2-40B4-BE49-F238E27FC236}">
                <a16:creationId xmlns:a16="http://schemas.microsoft.com/office/drawing/2014/main" id="{60A87B45-66AA-4641-8F65-3E40F57217EC}"/>
              </a:ext>
            </a:extLst>
          </p:cNvPr>
          <p:cNvSpPr txBox="1"/>
          <p:nvPr/>
        </p:nvSpPr>
        <p:spPr>
          <a:xfrm>
            <a:off x="9087967" y="6641886"/>
            <a:ext cx="8859070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нет тотального бардака </a:t>
            </a:r>
          </a:p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есть соблазн использовать слои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CRUD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Service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взаимно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object 66">
            <a:extLst>
              <a:ext uri="{FF2B5EF4-FFF2-40B4-BE49-F238E27FC236}">
                <a16:creationId xmlns:a16="http://schemas.microsoft.com/office/drawing/2014/main" id="{F1AF8FC0-2B2B-E545-8E11-4E56D56C29B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1347" y="8301799"/>
            <a:ext cx="631059" cy="631059"/>
          </a:xfrm>
          <a:prstGeom prst="rect">
            <a:avLst/>
          </a:prstGeom>
        </p:spPr>
      </p:pic>
      <p:sp>
        <p:nvSpPr>
          <p:cNvPr id="31" name="Текст 35">
            <a:extLst>
              <a:ext uri="{FF2B5EF4-FFF2-40B4-BE49-F238E27FC236}">
                <a16:creationId xmlns:a16="http://schemas.microsoft.com/office/drawing/2014/main" id="{B8CB555B-C87D-F548-B00E-AA1D8D3BD7A8}"/>
              </a:ext>
            </a:extLst>
          </p:cNvPr>
          <p:cNvSpPr txBox="1">
            <a:spLocks/>
          </p:cNvSpPr>
          <p:nvPr/>
        </p:nvSpPr>
        <p:spPr>
          <a:xfrm>
            <a:off x="8979479" y="8374497"/>
            <a:ext cx="9535559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 err="1">
                <a:latin typeface="TINKOFFSANS-MEDIUM" panose="02000506050000020004" pitchFamily="2" charset="0"/>
              </a:rPr>
              <a:t>Оверинжениринг</a:t>
            </a:r>
            <a:r>
              <a:rPr lang="ru-RU" dirty="0">
                <a:latin typeface="TINKOFFSANS-MEDIUM" panose="02000506050000020004" pitchFamily="2" charset="0"/>
              </a:rPr>
              <a:t> из-за строгой последовательности слоев</a:t>
            </a:r>
          </a:p>
        </p:txBody>
      </p:sp>
    </p:spTree>
    <p:extLst>
      <p:ext uri="{BB962C8B-B14F-4D97-AF65-F5344CB8AC3E}">
        <p14:creationId xmlns:p14="http://schemas.microsoft.com/office/powerpoint/2010/main" val="32605773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3859078"/>
            <a:ext cx="11037111" cy="286557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ts val="7500"/>
              </a:lnSpc>
            </a:pPr>
            <a:r>
              <a:rPr lang="ru-RU" sz="6000" dirty="0">
                <a:latin typeface="TINKOFFSANS-MEDIUM" panose="02000506050000020004" pitchFamily="2" charset="0"/>
              </a:rPr>
              <a:t>На этом этапе мы получаем сервис с </a:t>
            </a:r>
            <a:r>
              <a:rPr lang="en-US" sz="6000" dirty="0">
                <a:latin typeface="TINKOFFSANS-MEDIUM" panose="02000506050000020004" pitchFamily="2" charset="0"/>
              </a:rPr>
              <a:t>n-</a:t>
            </a:r>
            <a:r>
              <a:rPr lang="ru-RU" sz="6000" dirty="0" err="1">
                <a:latin typeface="TINKOFFSANS-MEDIUM" panose="02000506050000020004" pitchFamily="2" charset="0"/>
              </a:rPr>
              <a:t>слойной</a:t>
            </a:r>
            <a:r>
              <a:rPr lang="ru-RU" sz="6000" dirty="0">
                <a:latin typeface="TINKOFFSANS-MEDIUM" panose="02000506050000020004" pitchFamily="2" charset="0"/>
              </a:rPr>
              <a:t> структурой</a:t>
            </a:r>
          </a:p>
          <a:p>
            <a:pPr>
              <a:lnSpc>
                <a:spcPts val="7500"/>
              </a:lnSpc>
            </a:pPr>
            <a:r>
              <a:rPr lang="ru-RU" sz="6000" dirty="0">
                <a:latin typeface="TINKOFFSANS-MEDIUM" panose="02000506050000020004" pitchFamily="2" charset="0"/>
              </a:rPr>
              <a:t>Будем ее развивать!</a:t>
            </a:r>
            <a:endParaRPr sz="6000" dirty="0">
              <a:latin typeface="TINKOFFSANS-MEDIUM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4401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8DCBC9-D4F7-8B4F-99C5-9B6C0C6B8E11}"/>
              </a:ext>
            </a:extLst>
          </p:cNvPr>
          <p:cNvSpPr/>
          <p:nvPr/>
        </p:nvSpPr>
        <p:spPr>
          <a:xfrm>
            <a:off x="0" y="23019"/>
            <a:ext cx="8522980" cy="1113710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357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Инвертируем и внедряем зависимости</a:t>
            </a:r>
            <a:endParaRPr lang="en-US" sz="7200" dirty="0">
              <a:solidFill>
                <a:schemeClr val="tx1">
                  <a:lumMod val="95000"/>
                  <a:lumOff val="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1B8C-601C-2E40-8C42-0C3F8167BF3D}"/>
              </a:ext>
            </a:extLst>
          </p:cNvPr>
          <p:cNvSpPr txBox="1"/>
          <p:nvPr/>
        </p:nvSpPr>
        <p:spPr>
          <a:xfrm>
            <a:off x="9652169" y="2290182"/>
            <a:ext cx="8474808" cy="27312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sz="2800" dirty="0"/>
              <a:t>Модули верхних уровней не должны импортировать сущности из модулей нижних уровней. Оба типа модулей должны зависеть от абстракций.</a:t>
            </a:r>
          </a:p>
          <a:p>
            <a:endParaRPr lang="ru-RU" sz="2800" dirty="0"/>
          </a:p>
          <a:p>
            <a:r>
              <a:rPr lang="ru-RU" sz="2800" dirty="0"/>
              <a:t>Абстракции не должны зависеть от деталей. Детали должны зависеть от абстракций.</a:t>
            </a:r>
          </a:p>
          <a:p>
            <a:endParaRPr lang="ru-RU" sz="2800" dirty="0"/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652169" y="5129939"/>
            <a:ext cx="9024412" cy="472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4133"/>
              </a:lnSpc>
            </a:pPr>
            <a:r>
              <a:rPr lang="ru-RU" dirty="0"/>
              <a:t>Внедрение зависимостей — это стиль настройки объекта, при котором поля объекта задаются внешней сущностью. Другими словами, объекты настраиваются внешними объектами. </a:t>
            </a:r>
            <a:endParaRPr lang="ru-RU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9FC75B4-BC36-0946-A808-FE3FE7DDE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383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">
            <a:extLst>
              <a:ext uri="{FF2B5EF4-FFF2-40B4-BE49-F238E27FC236}">
                <a16:creationId xmlns:a16="http://schemas.microsoft.com/office/drawing/2014/main" id="{08EE8EED-7039-924F-A412-22C47BE999D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90172" y="6845217"/>
            <a:ext cx="9234205" cy="3090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lnSpc>
                <a:spcPts val="3800"/>
              </a:lnSpc>
              <a:defRPr sz="2400">
                <a:solidFill>
                  <a:srgbClr val="000000"/>
                </a:solidFill>
              </a:defRPr>
            </a:lvl1pPr>
          </a:lstStyle>
          <a:p>
            <a:r>
              <a:rPr lang="ru-RU" dirty="0">
                <a:solidFill>
                  <a:schemeClr val="bg2"/>
                </a:solidFill>
              </a:rPr>
              <a:t>Правила</a:t>
            </a:r>
          </a:p>
          <a:p>
            <a:pPr marL="342900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Приложение поделено на слои</a:t>
            </a:r>
            <a:endParaRPr lang="en-US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Зависимости направлены из центра наружу</a:t>
            </a:r>
            <a:endParaRPr lang="en-US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</a:rPr>
              <a:t>В слое пользовательского интерфейса не должны разрешаться прямое создание экземпляров для типов слоя инфраструктуры, а также их статические вызовы.</a:t>
            </a:r>
            <a:endParaRPr lang="ru-RU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  <a:p>
            <a:pPr>
              <a:lnSpc>
                <a:spcPts val="4000"/>
              </a:lnSpc>
            </a:pPr>
            <a:endParaRPr lang="en-US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C971FF08-BAB9-1345-BE7A-CBADEB3D5F8F}"/>
              </a:ext>
            </a:extLst>
          </p:cNvPr>
          <p:cNvSpPr txBox="1">
            <a:spLocks/>
          </p:cNvSpPr>
          <p:nvPr/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/>
            <a:fld id="{86CB4B4D-7CA3-9044-876B-883B54F8677D}" type="slidenum">
              <a:rPr lang="ru-RU" sz="1970" smtClean="0"/>
              <a:pPr algn="r"/>
              <a:t>23</a:t>
            </a:fld>
            <a:endParaRPr lang="ru-RU" sz="197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B259E0-B180-AA42-85E9-60AD992B2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10790"/>
          <a:stretch>
            <a:fillRect/>
          </a:stretch>
        </p:blipFill>
        <p:spPr>
          <a:xfrm>
            <a:off x="6504037" y="462461"/>
            <a:ext cx="4372270" cy="4687614"/>
          </a:xfrm>
          <a:prstGeom prst="roundRect">
            <a:avLst>
              <a:gd name="adj" fmla="val 6086"/>
            </a:avLst>
          </a:prstGeom>
          <a:solidFill>
            <a:schemeClr val="accent3"/>
          </a:solidFill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0939BC-7EDD-6E48-9A6F-BFBAF6566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294" y="352558"/>
            <a:ext cx="6626352" cy="49074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F6D2C0-DB27-6342-9E50-39DD5C426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r="5659"/>
          <a:stretch>
            <a:fillRect/>
          </a:stretch>
        </p:blipFill>
        <p:spPr>
          <a:xfrm>
            <a:off x="200007" y="462461"/>
            <a:ext cx="4364078" cy="4687614"/>
          </a:xfrm>
          <a:prstGeom prst="roundRect">
            <a:avLst>
              <a:gd name="adj" fmla="val 6086"/>
            </a:avLst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6A66CC90-B566-2947-A25D-65504298143F}"/>
              </a:ext>
            </a:extLst>
          </p:cNvPr>
          <p:cNvSpPr/>
          <p:nvPr/>
        </p:nvSpPr>
        <p:spPr>
          <a:xfrm>
            <a:off x="5122357" y="2045776"/>
            <a:ext cx="1162373" cy="1022888"/>
          </a:xfrm>
          <a:prstGeom prst="rightArrow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Стрелка вправо 9">
            <a:extLst>
              <a:ext uri="{FF2B5EF4-FFF2-40B4-BE49-F238E27FC236}">
                <a16:creationId xmlns:a16="http://schemas.microsoft.com/office/drawing/2014/main" id="{B644F3C7-B916-F445-8C8E-81DCB3835FC0}"/>
              </a:ext>
            </a:extLst>
          </p:cNvPr>
          <p:cNvSpPr/>
          <p:nvPr/>
        </p:nvSpPr>
        <p:spPr>
          <a:xfrm>
            <a:off x="11188771" y="2061274"/>
            <a:ext cx="1162373" cy="1022888"/>
          </a:xfrm>
          <a:prstGeom prst="rightArrow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417257750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8DCBC9-D4F7-8B4F-99C5-9B6C0C6B8E11}"/>
              </a:ext>
            </a:extLst>
          </p:cNvPr>
          <p:cNvSpPr/>
          <p:nvPr/>
        </p:nvSpPr>
        <p:spPr>
          <a:xfrm>
            <a:off x="15469" y="11509"/>
            <a:ext cx="8522980" cy="1113710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591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Расширяем слой </a:t>
            </a:r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CRUD </a:t>
            </a:r>
            <a:r>
              <a:rPr lang="ru-RU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для работы с внешними зависимостями</a:t>
            </a:r>
            <a:endParaRPr lang="en-US" sz="7200" dirty="0">
              <a:solidFill>
                <a:schemeClr val="tx1">
                  <a:lumMod val="95000"/>
                  <a:lumOff val="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710155" y="3795305"/>
            <a:ext cx="9024412" cy="576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Создаем новый слой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adapters</a:t>
            </a:r>
          </a:p>
          <a:p>
            <a:pPr marL="342900" indent="-34290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CRUD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помещаем внутрь </a:t>
            </a:r>
          </a:p>
          <a:p>
            <a:pPr marL="342900" indent="-342900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Добавляем новый слой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external 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-  для реализации интерфейсов внешних зависимостей 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9FC75B4-BC36-0946-A808-FE3FE7DDE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379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087967" y="2374935"/>
            <a:ext cx="8440615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Структура в разных сервисах одинакова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132846" y="1365839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Простая навигация по коду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95D428-B061-9F40-9F79-80AEB2278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F231C010-B202-6D4A-99B5-EC8D362D7488}"/>
              </a:ext>
            </a:extLst>
          </p:cNvPr>
          <p:cNvSpPr txBox="1">
            <a:spLocks/>
          </p:cNvSpPr>
          <p:nvPr/>
        </p:nvSpPr>
        <p:spPr>
          <a:xfrm>
            <a:off x="843881" y="674419"/>
            <a:ext cx="487891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Проверим, что удалось решить изменениями</a:t>
            </a:r>
          </a:p>
        </p:txBody>
      </p:sp>
      <p:pic>
        <p:nvPicPr>
          <p:cNvPr id="21" name="object 38">
            <a:extLst>
              <a:ext uri="{FF2B5EF4-FFF2-40B4-BE49-F238E27FC236}">
                <a16:creationId xmlns:a16="http://schemas.microsoft.com/office/drawing/2014/main" id="{664E0C7F-2F9C-2345-8F2F-7A8CC4204C8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6803" y="1305374"/>
            <a:ext cx="606310" cy="558361"/>
          </a:xfrm>
          <a:prstGeom prst="rect">
            <a:avLst/>
          </a:prstGeom>
        </p:spPr>
      </p:pic>
      <p:pic>
        <p:nvPicPr>
          <p:cNvPr id="22" name="object 38">
            <a:extLst>
              <a:ext uri="{FF2B5EF4-FFF2-40B4-BE49-F238E27FC236}">
                <a16:creationId xmlns:a16="http://schemas.microsoft.com/office/drawing/2014/main" id="{C1F918AD-0CA4-B249-BC27-DAE8FE1D028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6803" y="2362752"/>
            <a:ext cx="606310" cy="606310"/>
          </a:xfrm>
          <a:prstGeom prst="rect">
            <a:avLst/>
          </a:prstGeom>
        </p:spPr>
      </p:pic>
      <p:sp>
        <p:nvSpPr>
          <p:cNvPr id="24" name="Текст 33">
            <a:extLst>
              <a:ext uri="{FF2B5EF4-FFF2-40B4-BE49-F238E27FC236}">
                <a16:creationId xmlns:a16="http://schemas.microsoft.com/office/drawing/2014/main" id="{0E1F96C0-FDBA-E946-83CE-46D01B283B7E}"/>
              </a:ext>
            </a:extLst>
          </p:cNvPr>
          <p:cNvSpPr txBox="1">
            <a:spLocks/>
          </p:cNvSpPr>
          <p:nvPr/>
        </p:nvSpPr>
        <p:spPr>
          <a:xfrm>
            <a:off x="9087968" y="3515716"/>
            <a:ext cx="9215530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Бизнес-логика не зависит от интерфейса, от структуры БД, от внешних сервисов</a:t>
            </a:r>
          </a:p>
        </p:txBody>
      </p:sp>
      <p:sp>
        <p:nvSpPr>
          <p:cNvPr id="27" name="Текст 35">
            <a:extLst>
              <a:ext uri="{FF2B5EF4-FFF2-40B4-BE49-F238E27FC236}">
                <a16:creationId xmlns:a16="http://schemas.microsoft.com/office/drawing/2014/main" id="{1B30B69F-0778-E84D-BD13-DEBE5F5EC862}"/>
              </a:ext>
            </a:extLst>
          </p:cNvPr>
          <p:cNvSpPr txBox="1">
            <a:spLocks/>
          </p:cNvSpPr>
          <p:nvPr/>
        </p:nvSpPr>
        <p:spPr>
          <a:xfrm>
            <a:off x="9132846" y="4957964"/>
            <a:ext cx="7931059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Нет циклических зависимостей между слоями</a:t>
            </a:r>
          </a:p>
        </p:txBody>
      </p:sp>
      <p:sp>
        <p:nvSpPr>
          <p:cNvPr id="31" name="Текст 35">
            <a:extLst>
              <a:ext uri="{FF2B5EF4-FFF2-40B4-BE49-F238E27FC236}">
                <a16:creationId xmlns:a16="http://schemas.microsoft.com/office/drawing/2014/main" id="{B8CB555B-C87D-F548-B00E-AA1D8D3BD7A8}"/>
              </a:ext>
            </a:extLst>
          </p:cNvPr>
          <p:cNvSpPr txBox="1">
            <a:spLocks/>
          </p:cNvSpPr>
          <p:nvPr/>
        </p:nvSpPr>
        <p:spPr>
          <a:xfrm>
            <a:off x="9006709" y="6335276"/>
            <a:ext cx="9535559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 err="1">
                <a:latin typeface="TINKOFFSANS-MEDIUM" panose="02000506050000020004" pitchFamily="2" charset="0"/>
              </a:rPr>
              <a:t>Оверинжениринг</a:t>
            </a:r>
            <a:r>
              <a:rPr lang="ru-RU" dirty="0">
                <a:latin typeface="TINKOFFSANS-MEDIUM" panose="02000506050000020004" pitchFamily="2" charset="0"/>
              </a:rPr>
              <a:t> из-за строгой последовательности слоев</a:t>
            </a:r>
          </a:p>
        </p:txBody>
      </p:sp>
      <p:pic>
        <p:nvPicPr>
          <p:cNvPr id="16" name="object 38">
            <a:extLst>
              <a:ext uri="{FF2B5EF4-FFF2-40B4-BE49-F238E27FC236}">
                <a16:creationId xmlns:a16="http://schemas.microsoft.com/office/drawing/2014/main" id="{03AC6E5E-FA4E-BE4D-81BB-890917791A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2054" y="3608264"/>
            <a:ext cx="606310" cy="606310"/>
          </a:xfrm>
          <a:prstGeom prst="rect">
            <a:avLst/>
          </a:prstGeom>
        </p:spPr>
      </p:pic>
      <p:pic>
        <p:nvPicPr>
          <p:cNvPr id="17" name="object 38">
            <a:extLst>
              <a:ext uri="{FF2B5EF4-FFF2-40B4-BE49-F238E27FC236}">
                <a16:creationId xmlns:a16="http://schemas.microsoft.com/office/drawing/2014/main" id="{786D4D77-048E-354E-8D3D-7C66D139A5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2054" y="4835544"/>
            <a:ext cx="606310" cy="606310"/>
          </a:xfrm>
          <a:prstGeom prst="rect">
            <a:avLst/>
          </a:prstGeom>
        </p:spPr>
      </p:pic>
      <p:pic>
        <p:nvPicPr>
          <p:cNvPr id="23" name="object 63">
            <a:extLst>
              <a:ext uri="{FF2B5EF4-FFF2-40B4-BE49-F238E27FC236}">
                <a16:creationId xmlns:a16="http://schemas.microsoft.com/office/drawing/2014/main" id="{8EBEB182-320B-3941-8C0B-5BE7EC44398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2054" y="6378642"/>
            <a:ext cx="566909" cy="56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464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899650" y="2656341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Удобство декомпозиции задач 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899650" y="3554690"/>
            <a:ext cx="726681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Возможность параллельной разработки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899650" y="1650222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Процесс работы над задачей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95D428-B061-9F40-9F79-80AEB2278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F231C010-B202-6D4A-99B5-EC8D362D7488}"/>
              </a:ext>
            </a:extLst>
          </p:cNvPr>
          <p:cNvSpPr txBox="1">
            <a:spLocks/>
          </p:cNvSpPr>
          <p:nvPr/>
        </p:nvSpPr>
        <p:spPr>
          <a:xfrm>
            <a:off x="843881" y="674419"/>
            <a:ext cx="487891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Бонусы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CA00365E-2386-BF40-924F-142D409DB50D}"/>
              </a:ext>
            </a:extLst>
          </p:cNvPr>
          <p:cNvSpPr txBox="1">
            <a:spLocks/>
          </p:cNvSpPr>
          <p:nvPr/>
        </p:nvSpPr>
        <p:spPr>
          <a:xfrm>
            <a:off x="9899650" y="4598782"/>
            <a:ext cx="726681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Тестируемость</a:t>
            </a:r>
          </a:p>
        </p:txBody>
      </p:sp>
      <p:pic>
        <p:nvPicPr>
          <p:cNvPr id="23" name="object 46">
            <a:extLst>
              <a:ext uri="{FF2B5EF4-FFF2-40B4-BE49-F238E27FC236}">
                <a16:creationId xmlns:a16="http://schemas.microsoft.com/office/drawing/2014/main" id="{E150D6E5-7399-3D4C-A723-F74F3EA142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3215" y="1535802"/>
            <a:ext cx="531478" cy="655865"/>
          </a:xfrm>
          <a:prstGeom prst="rect">
            <a:avLst/>
          </a:prstGeom>
        </p:spPr>
      </p:pic>
      <p:pic>
        <p:nvPicPr>
          <p:cNvPr id="24" name="object 46">
            <a:extLst>
              <a:ext uri="{FF2B5EF4-FFF2-40B4-BE49-F238E27FC236}">
                <a16:creationId xmlns:a16="http://schemas.microsoft.com/office/drawing/2014/main" id="{DB0F85A6-9F43-3242-B688-647DCC8377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3215" y="2494113"/>
            <a:ext cx="531478" cy="655865"/>
          </a:xfrm>
          <a:prstGeom prst="rect">
            <a:avLst/>
          </a:prstGeom>
        </p:spPr>
      </p:pic>
      <p:pic>
        <p:nvPicPr>
          <p:cNvPr id="25" name="object 46">
            <a:extLst>
              <a:ext uri="{FF2B5EF4-FFF2-40B4-BE49-F238E27FC236}">
                <a16:creationId xmlns:a16="http://schemas.microsoft.com/office/drawing/2014/main" id="{9615C6EE-05A5-2A47-B5CC-9C82DF6E75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3215" y="3412661"/>
            <a:ext cx="531478" cy="655865"/>
          </a:xfrm>
          <a:prstGeom prst="rect">
            <a:avLst/>
          </a:prstGeom>
        </p:spPr>
      </p:pic>
      <p:pic>
        <p:nvPicPr>
          <p:cNvPr id="26" name="object 46">
            <a:extLst>
              <a:ext uri="{FF2B5EF4-FFF2-40B4-BE49-F238E27FC236}">
                <a16:creationId xmlns:a16="http://schemas.microsoft.com/office/drawing/2014/main" id="{53AB7B5E-3E66-E845-B30F-5D69ABF205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33215" y="4418340"/>
            <a:ext cx="531478" cy="6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330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B16EF1-B362-2F47-A17C-C868FB4BD3F8}"/>
              </a:ext>
            </a:extLst>
          </p:cNvPr>
          <p:cNvSpPr/>
          <p:nvPr/>
        </p:nvSpPr>
        <p:spPr>
          <a:xfrm>
            <a:off x="7486611" y="506492"/>
            <a:ext cx="4826079" cy="4826079"/>
          </a:xfrm>
          <a:prstGeom prst="roundRect">
            <a:avLst>
              <a:gd name="adj" fmla="val 6587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00AD77-3A35-744B-B67E-68825846FA87}"/>
              </a:ext>
            </a:extLst>
          </p:cNvPr>
          <p:cNvSpPr/>
          <p:nvPr/>
        </p:nvSpPr>
        <p:spPr>
          <a:xfrm>
            <a:off x="12745800" y="5737945"/>
            <a:ext cx="4826079" cy="4826079"/>
          </a:xfrm>
          <a:prstGeom prst="roundRect">
            <a:avLst>
              <a:gd name="adj" fmla="val 658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8AA66F-EA2B-4225-90C8-4ABF2A995561}"/>
              </a:ext>
            </a:extLst>
          </p:cNvPr>
          <p:cNvGrpSpPr/>
          <p:nvPr/>
        </p:nvGrpSpPr>
        <p:grpSpPr>
          <a:xfrm>
            <a:off x="7919720" y="2238933"/>
            <a:ext cx="3959860" cy="2651911"/>
            <a:chOff x="4876800" y="1371600"/>
            <a:chExt cx="2438400" cy="16329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37BC4A-DB55-7542-8C9C-7DFA2DF37F46}"/>
                </a:ext>
              </a:extLst>
            </p:cNvPr>
            <p:cNvSpPr txBox="1"/>
            <p:nvPr/>
          </p:nvSpPr>
          <p:spPr>
            <a:xfrm>
              <a:off x="4876800" y="2139619"/>
              <a:ext cx="2438400" cy="86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540283-B2CE-CD41-B91F-3B0419869164}"/>
                </a:ext>
              </a:extLst>
            </p:cNvPr>
            <p:cNvSpPr txBox="1"/>
            <p:nvPr/>
          </p:nvSpPr>
          <p:spPr>
            <a:xfrm>
              <a:off x="4876800" y="1371600"/>
              <a:ext cx="2438400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 has taken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79E8F6-9836-4431-B8A3-62EDF7EA343B}"/>
              </a:ext>
            </a:extLst>
          </p:cNvPr>
          <p:cNvGrpSpPr/>
          <p:nvPr/>
        </p:nvGrpSpPr>
        <p:grpSpPr>
          <a:xfrm>
            <a:off x="13240782" y="7436244"/>
            <a:ext cx="3959860" cy="2651911"/>
            <a:chOff x="8153400" y="4572000"/>
            <a:chExt cx="2438400" cy="16329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E0F08B-C313-CE4A-88D4-39898FA6B0AF}"/>
                </a:ext>
              </a:extLst>
            </p:cNvPr>
            <p:cNvSpPr txBox="1"/>
            <p:nvPr/>
          </p:nvSpPr>
          <p:spPr>
            <a:xfrm>
              <a:off x="8153400" y="5340019"/>
              <a:ext cx="2438400" cy="86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2DB703-0A95-CE43-97EA-CF2F77B49057}"/>
                </a:ext>
              </a:extLst>
            </p:cNvPr>
            <p:cNvSpPr txBox="1"/>
            <p:nvPr/>
          </p:nvSpPr>
          <p:spPr>
            <a:xfrm>
              <a:off x="8153400" y="4572000"/>
              <a:ext cx="2438400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 has taken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ED3ECE-ACB5-854D-8E37-2B38A8BE8E46}"/>
              </a:ext>
            </a:extLst>
          </p:cNvPr>
          <p:cNvGrpSpPr/>
          <p:nvPr/>
        </p:nvGrpSpPr>
        <p:grpSpPr>
          <a:xfrm>
            <a:off x="7919720" y="922535"/>
            <a:ext cx="1113711" cy="1113711"/>
            <a:chOff x="7391400" y="2895600"/>
            <a:chExt cx="685800" cy="6858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2A5623-455C-4044-B2F0-C12E9C3D629B}"/>
                </a:ext>
              </a:extLst>
            </p:cNvPr>
            <p:cNvSpPr/>
            <p:nvPr/>
          </p:nvSpPr>
          <p:spPr>
            <a:xfrm>
              <a:off x="7391400" y="2895600"/>
              <a:ext cx="685800" cy="6858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F0F55DC-9C09-E041-AAB0-E27174D2DDF6}"/>
                </a:ext>
              </a:extLst>
            </p:cNvPr>
            <p:cNvSpPr/>
            <p:nvPr/>
          </p:nvSpPr>
          <p:spPr>
            <a:xfrm>
              <a:off x="7448550" y="2952750"/>
              <a:ext cx="571500" cy="5715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533400" dist="165100" dir="2700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Isosceles Triangle 4">
              <a:extLst>
                <a:ext uri="{FF2B5EF4-FFF2-40B4-BE49-F238E27FC236}">
                  <a16:creationId xmlns:a16="http://schemas.microsoft.com/office/drawing/2014/main" id="{D5DF110E-53C5-B544-B5B9-1A3D680965C5}"/>
                </a:ext>
              </a:extLst>
            </p:cNvPr>
            <p:cNvSpPr/>
            <p:nvPr/>
          </p:nvSpPr>
          <p:spPr>
            <a:xfrm rot="5400000">
              <a:off x="7658099" y="3167062"/>
              <a:ext cx="152400" cy="1313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70988FAD-9156-9F4E-BC08-B3446ADDF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64528" y="6396868"/>
            <a:ext cx="791889" cy="791889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3E102C-0C26-41EB-AA4E-E117FB37BB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3"/>
          </a:solidFill>
        </p:spPr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27B31C8-0F3B-463F-B631-D80FE15FF3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3"/>
          </a:solidFill>
        </p:spPr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FD091C2-6BF0-4177-95E7-CACAB324BC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3"/>
          </a:solidFill>
        </p:spPr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AF57C3-E938-419D-A539-EB11E88F99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3"/>
          </a:solidFill>
        </p:spPr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EA7096-3B4A-234F-A0FD-F6BFE6697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4BA1F77-6FBA-0141-92C5-4A1B858771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0" r="21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6211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7">
            <a:extLst>
              <a:ext uri="{FF2B5EF4-FFF2-40B4-BE49-F238E27FC236}">
                <a16:creationId xmlns:a16="http://schemas.microsoft.com/office/drawing/2014/main" id="{1D2A87BC-3790-214C-98A8-5A69C0E613F9}"/>
              </a:ext>
            </a:extLst>
          </p:cNvPr>
          <p:cNvSpPr txBox="1">
            <a:spLocks/>
          </p:cNvSpPr>
          <p:nvPr/>
        </p:nvSpPr>
        <p:spPr>
          <a:xfrm>
            <a:off x="817736" y="670848"/>
            <a:ext cx="11998709" cy="10612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E2DF68-CF0C-0241-86FA-468E2B203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CD930-32A5-B244-8EC7-4BB1AFA89D58}"/>
              </a:ext>
            </a:extLst>
          </p:cNvPr>
          <p:cNvSpPr txBox="1"/>
          <p:nvPr/>
        </p:nvSpPr>
        <p:spPr>
          <a:xfrm>
            <a:off x="4649492" y="3316637"/>
            <a:ext cx="661014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Для наших задач и размеров сервисов чистая архитектура подошла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800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Чем больше слоев, тем больше кода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898D4E-EAF6-6141-B549-FCC84FA6E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r="6221"/>
          <a:stretch>
            <a:fillRect/>
          </a:stretch>
        </p:blipFill>
        <p:spPr>
          <a:xfrm>
            <a:off x="1620193" y="4877957"/>
            <a:ext cx="3617912" cy="5083175"/>
          </a:xfrm>
          <a:prstGeom prst="roundRect">
            <a:avLst>
              <a:gd name="adj" fmla="val 6086"/>
            </a:avLst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CCDC82-E9CA-8D44-95B1-4D3C727D0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533" y="5580062"/>
            <a:ext cx="4229100" cy="41148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77E34D-7733-B746-B9DA-70B245EC7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4051" y="838872"/>
            <a:ext cx="4305300" cy="381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C12984-2854-1341-976E-B89923AEA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2847" y="5511164"/>
            <a:ext cx="4076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9690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8843463" y="3566542"/>
            <a:ext cx="9816492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Сложные тесты с множеством </a:t>
            </a:r>
            <a:r>
              <a:rPr lang="ru-RU" dirty="0" err="1">
                <a:latin typeface="TINKOFFSANS-MEDIUM" panose="02000506050000020004" pitchFamily="2" charset="0"/>
              </a:rPr>
              <a:t>патчей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8843450" y="1505727"/>
            <a:ext cx="7284673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dirty="0">
                <a:latin typeface="TINKOFFSANS-MEDIUM" panose="02000506050000020004" pitchFamily="2" charset="0"/>
              </a:rPr>
              <a:t>Сильная связанность с </a:t>
            </a:r>
            <a:r>
              <a:rPr lang="ru-RU" dirty="0" err="1">
                <a:latin typeface="TINKOFFSANS-MEDIUM" panose="02000506050000020004" pitchFamily="2" charset="0"/>
              </a:rPr>
              <a:t>фреймворком</a:t>
            </a:r>
            <a:endParaRPr dirty="0">
              <a:latin typeface="TINKOFFSANS-MEDIUM" panose="02000506050000020004" pitchFamily="2" charset="0"/>
            </a:endParaRP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4623" y="1631267"/>
            <a:ext cx="637772" cy="554129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9609" y="3661933"/>
            <a:ext cx="667804" cy="64307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95D428-B061-9F40-9F79-80AEB2278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F231C010-B202-6D4A-99B5-EC8D362D7488}"/>
              </a:ext>
            </a:extLst>
          </p:cNvPr>
          <p:cNvSpPr txBox="1">
            <a:spLocks/>
          </p:cNvSpPr>
          <p:nvPr/>
        </p:nvSpPr>
        <p:spPr>
          <a:xfrm>
            <a:off x="843881" y="674419"/>
            <a:ext cx="4878916" cy="4118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Побочные эффекты</a:t>
            </a:r>
          </a:p>
          <a:p>
            <a:pPr hangingPunct="1">
              <a:lnSpc>
                <a:spcPts val="6200"/>
              </a:lnSpc>
            </a:pPr>
            <a:endParaRPr lang="ru-RU" sz="5200" dirty="0">
              <a:latin typeface="TINKOFFSANS-MEDIUM" panose="02000506050000020004" pitchFamily="2" charset="0"/>
            </a:endParaRPr>
          </a:p>
        </p:txBody>
      </p:sp>
      <p:sp>
        <p:nvSpPr>
          <p:cNvPr id="24" name="Текст 32">
            <a:extLst>
              <a:ext uri="{FF2B5EF4-FFF2-40B4-BE49-F238E27FC236}">
                <a16:creationId xmlns:a16="http://schemas.microsoft.com/office/drawing/2014/main" id="{B0CA1686-F8F5-4C4B-A5FD-5647771C2377}"/>
              </a:ext>
            </a:extLst>
          </p:cNvPr>
          <p:cNvSpPr txBox="1"/>
          <p:nvPr/>
        </p:nvSpPr>
        <p:spPr>
          <a:xfrm>
            <a:off x="8807463" y="212134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повсеместное использование 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flask-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контекста</a:t>
            </a:r>
          </a:p>
          <a:p>
            <a:pPr marL="342900" marR="5004" indent="-342900">
              <a:lnSpc>
                <a:spcPts val="3600"/>
              </a:lnSpc>
              <a:buFont typeface="Arial" panose="020B0604020202020204" pitchFamily="34" charset="0"/>
              <a:buChar char="•"/>
              <a:defRPr sz="2200" spc="9">
                <a:solidFill>
                  <a:srgbClr val="282828"/>
                </a:solidFill>
              </a:defRPr>
            </a:pP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C872B8B-2EC2-BF4E-8C32-316BE68F3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" b="3463"/>
          <a:stretch>
            <a:fillRect/>
          </a:stretch>
        </p:blipFill>
        <p:spPr>
          <a:xfrm>
            <a:off x="7993509" y="4758681"/>
            <a:ext cx="10085387" cy="3668712"/>
          </a:xfrm>
          <a:prstGeom prst="roundRect">
            <a:avLst>
              <a:gd name="adj" fmla="val 6086"/>
            </a:avLst>
          </a:prstGeom>
          <a:solidFill>
            <a:schemeClr val="accent3"/>
          </a:solidFill>
        </p:spPr>
      </p:pic>
    </p:spTree>
    <p:extLst>
      <p:ext uri="{BB962C8B-B14F-4D97-AF65-F5344CB8AC3E}">
        <p14:creationId xmlns:p14="http://schemas.microsoft.com/office/powerpoint/2010/main" val="862520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5" y="11519"/>
            <a:ext cx="6867986" cy="11136481"/>
          </a:xfrm>
          <a:custGeom>
            <a:avLst/>
            <a:gdLst/>
            <a:ahLst/>
            <a:cxnLst/>
            <a:rect l="l" t="t" r="r" b="b"/>
            <a:pathLst>
              <a:path w="6974205" h="11308715">
                <a:moveTo>
                  <a:pt x="6973609" y="0"/>
                </a:moveTo>
                <a:lnTo>
                  <a:pt x="0" y="0"/>
                </a:lnTo>
                <a:lnTo>
                  <a:pt x="0" y="11308555"/>
                </a:lnTo>
                <a:lnTo>
                  <a:pt x="6973609" y="11308555"/>
                </a:lnTo>
                <a:lnTo>
                  <a:pt x="697360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043596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7F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611760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043596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611760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5DAA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43596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FAF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3611760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7B7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043596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D87FE4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11760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3DD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763407" y="927564"/>
            <a:ext cx="222416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203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134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222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CB86DE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3" name="object 13"/>
          <p:cNvSpPr txBox="1"/>
          <p:nvPr/>
        </p:nvSpPr>
        <p:spPr>
          <a:xfrm>
            <a:off x="15331579" y="927564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rgb(177,197,250);  #B1C5FA;</a:t>
            </a:r>
            <a:endParaRPr sz="2314" dirty="0"/>
          </a:p>
        </p:txBody>
      </p:sp>
      <p:sp>
        <p:nvSpPr>
          <p:cNvPr id="14" name="object 14"/>
          <p:cNvSpPr txBox="1"/>
          <p:nvPr/>
        </p:nvSpPr>
        <p:spPr>
          <a:xfrm>
            <a:off x="9763417" y="3501291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rgb(216,216,216);  #D8D8D8;</a:t>
            </a:r>
            <a:endParaRPr sz="2314" dirty="0"/>
          </a:p>
        </p:txBody>
      </p:sp>
      <p:sp>
        <p:nvSpPr>
          <p:cNvPr id="15" name="object 15"/>
          <p:cNvSpPr txBox="1"/>
          <p:nvPr/>
        </p:nvSpPr>
        <p:spPr>
          <a:xfrm>
            <a:off x="15331566" y="3501291"/>
            <a:ext cx="2253812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rgbClr val="1A1919"/>
                </a:solidFill>
              </a:rPr>
              <a:t>rgb(</a:t>
            </a:r>
            <a:r>
              <a:rPr lang="ru-RU" sz="2314" spc="5" dirty="0">
                <a:solidFill>
                  <a:srgbClr val="1A1919"/>
                </a:solidFill>
              </a:rPr>
              <a:t>176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216</a:t>
            </a:r>
            <a:r>
              <a:rPr sz="2314" spc="5" dirty="0">
                <a:solidFill>
                  <a:srgbClr val="1A1919"/>
                </a:solidFill>
              </a:rPr>
              <a:t>,</a:t>
            </a:r>
            <a:r>
              <a:rPr lang="ru-RU" sz="2314" spc="5" dirty="0">
                <a:solidFill>
                  <a:srgbClr val="1A1919"/>
                </a:solidFill>
              </a:rPr>
              <a:t>172</a:t>
            </a:r>
            <a:r>
              <a:rPr sz="2314" spc="5" dirty="0">
                <a:solidFill>
                  <a:srgbClr val="1A1919"/>
                </a:solidFill>
              </a:rPr>
              <a:t>);  </a:t>
            </a:r>
            <a:r>
              <a:rPr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B0D8AC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6" name="object 16"/>
          <p:cNvSpPr txBox="1"/>
          <p:nvPr/>
        </p:nvSpPr>
        <p:spPr>
          <a:xfrm>
            <a:off x="9763417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rgb(175,175,175);  #AFAFAF;</a:t>
            </a:r>
            <a:endParaRPr sz="2314" dirty="0"/>
          </a:p>
        </p:txBody>
      </p:sp>
      <p:sp>
        <p:nvSpPr>
          <p:cNvPr id="17" name="object 17"/>
          <p:cNvSpPr txBox="1"/>
          <p:nvPr/>
        </p:nvSpPr>
        <p:spPr>
          <a:xfrm>
            <a:off x="15331579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rgb(255,123,117);  #FF7B75;</a:t>
            </a:r>
            <a:endParaRPr sz="2314" dirty="0"/>
          </a:p>
        </p:txBody>
      </p:sp>
      <p:sp>
        <p:nvSpPr>
          <p:cNvPr id="18" name="object 18"/>
          <p:cNvSpPr txBox="1"/>
          <p:nvPr/>
        </p:nvSpPr>
        <p:spPr>
          <a:xfrm>
            <a:off x="9763417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rgb(22</a:t>
            </a:r>
            <a:r>
              <a:rPr lang="ru-RU" sz="2314" spc="11" dirty="0">
                <a:solidFill>
                  <a:srgbClr val="1A1919"/>
                </a:solidFill>
              </a:rPr>
              <a:t>1</a:t>
            </a:r>
            <a:r>
              <a:rPr sz="2314" spc="11" dirty="0">
                <a:solidFill>
                  <a:srgbClr val="1A1919"/>
                </a:solidFill>
              </a:rPr>
              <a:t>,2</a:t>
            </a:r>
            <a:r>
              <a:rPr lang="ru-RU" sz="2314" spc="11" dirty="0">
                <a:solidFill>
                  <a:srgbClr val="1A1919"/>
                </a:solidFill>
              </a:rPr>
              <a:t>45</a:t>
            </a:r>
            <a:r>
              <a:rPr sz="2314" spc="11" dirty="0">
                <a:solidFill>
                  <a:srgbClr val="1A1919"/>
                </a:solidFill>
              </a:rPr>
              <a:t>,255);  </a:t>
            </a:r>
            <a:r>
              <a:rPr lang="ru-RU" sz="2314" spc="11" dirty="0">
                <a:solidFill>
                  <a:srgbClr val="1A1919"/>
                </a:solidFill>
              </a:rPr>
              <a:t>#</a:t>
            </a:r>
            <a:r>
              <a:rPr lang="en" sz="2314" spc="11" dirty="0">
                <a:solidFill>
                  <a:srgbClr val="1A1919"/>
                </a:solidFill>
              </a:rPr>
              <a:t>DDF5FF</a:t>
            </a:r>
            <a:r>
              <a:rPr sz="2314" spc="11" dirty="0">
                <a:solidFill>
                  <a:srgbClr val="1A1919"/>
                </a:solidFill>
              </a:rPr>
              <a:t>;</a:t>
            </a:r>
            <a:endParaRPr sz="2314" dirty="0"/>
          </a:p>
        </p:txBody>
      </p:sp>
      <p:sp>
        <p:nvSpPr>
          <p:cNvPr id="19" name="object 19"/>
          <p:cNvSpPr txBox="1"/>
          <p:nvPr/>
        </p:nvSpPr>
        <p:spPr>
          <a:xfrm>
            <a:off x="15331579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rgbClr val="1A1919"/>
                </a:solidFill>
              </a:rPr>
              <a:t>rgb(179,221,255);  #B3DDFF;</a:t>
            </a:r>
            <a:endParaRPr sz="2314" dirty="0"/>
          </a:p>
        </p:txBody>
      </p:sp>
      <p:sp>
        <p:nvSpPr>
          <p:cNvPr id="20" name="object 20"/>
          <p:cNvSpPr txBox="1"/>
          <p:nvPr/>
        </p:nvSpPr>
        <p:spPr>
          <a:xfrm>
            <a:off x="827088" y="3612032"/>
            <a:ext cx="5685622" cy="15341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506" marR="793493">
              <a:lnSpc>
                <a:spcPts val="3200"/>
              </a:lnSpc>
              <a:spcBef>
                <a:spcPts val="93"/>
              </a:spcBef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Дополнительные цвета  мы</a:t>
            </a: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используем </a:t>
            </a: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для  инфографики, акцентов</a:t>
            </a: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 тексте, </a:t>
            </a:r>
            <a:r>
              <a:rPr lang="en-US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        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 также в графиках,  диаграммах и таблицах.</a:t>
            </a:r>
          </a:p>
        </p:txBody>
      </p:sp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B964D98C-7592-B540-94C0-EE4515019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67535F67-BE2F-6241-8C45-FE5DA80D8802}"/>
              </a:ext>
            </a:extLst>
          </p:cNvPr>
          <p:cNvSpPr txBox="1">
            <a:spLocks/>
          </p:cNvSpPr>
          <p:nvPr/>
        </p:nvSpPr>
        <p:spPr>
          <a:xfrm>
            <a:off x="812757" y="638072"/>
            <a:ext cx="5194937" cy="250269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200" spc="15" dirty="0">
                <a:latin typeface="TINKOFFSANS-MEDIUM" panose="02000506050000020004" pitchFamily="2" charset="0"/>
              </a:rPr>
              <a:t>Основ. цвета </a:t>
            </a:r>
            <a:r>
              <a:rPr lang="ru-RU" sz="5200" spc="19" dirty="0">
                <a:latin typeface="TINKOFFSANS-MEDIUM" panose="02000506050000020004" pitchFamily="2" charset="0"/>
              </a:rPr>
              <a:t> </a:t>
            </a:r>
            <a:r>
              <a:rPr lang="ru-RU" sz="5200" spc="15" dirty="0">
                <a:latin typeface="TINKOFFSANS-MEDIUM" panose="02000506050000020004" pitchFamily="2" charset="0"/>
              </a:rPr>
              <a:t>используемые </a:t>
            </a:r>
            <a:r>
              <a:rPr lang="ru-RU" sz="5200" spc="19" dirty="0">
                <a:latin typeface="TINKOFFSANS-MEDIUM" panose="02000506050000020004" pitchFamily="2" charset="0"/>
              </a:rPr>
              <a:t>         </a:t>
            </a:r>
            <a:r>
              <a:rPr lang="ru-RU" sz="5200" spc="15" dirty="0">
                <a:latin typeface="TINKOFFSANS-MEDIUM" panose="02000506050000020004" pitchFamily="2" charset="0"/>
              </a:rPr>
              <a:t>в</a:t>
            </a:r>
            <a:r>
              <a:rPr lang="ru-RU" sz="5200" spc="-65" dirty="0">
                <a:latin typeface="TINKOFFSANS-MEDIUM" panose="02000506050000020004" pitchFamily="2" charset="0"/>
              </a:rPr>
              <a:t> </a:t>
            </a:r>
            <a:r>
              <a:rPr lang="ru-RU" sz="5200" spc="15" dirty="0">
                <a:latin typeface="TINKOFFSANS-MEDIUM" panose="02000506050000020004" pitchFamily="2" charset="0"/>
              </a:rPr>
              <a:t>презентациях</a:t>
            </a: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AB8A4878-4470-CF48-82DC-7D1248AF5B79}"/>
              </a:ext>
            </a:extLst>
          </p:cNvPr>
          <p:cNvSpPr txBox="1">
            <a:spLocks/>
          </p:cNvSpPr>
          <p:nvPr/>
        </p:nvSpPr>
        <p:spPr>
          <a:xfrm>
            <a:off x="856747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48149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Чтобы назначить цвет из списка</a:t>
            </a:r>
            <a:r>
              <a:rPr lang="en-US" sz="2363" spc="15" dirty="0"/>
              <a:t>, </a:t>
            </a:r>
            <a:r>
              <a:rPr lang="ru-RU" sz="2363" spc="15" dirty="0"/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/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43F97FC-0E9E-ED4C-B37F-55DA1633C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903" y="7087366"/>
            <a:ext cx="549981" cy="38748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D5BB1C3-60C0-BF4B-B9FF-E6F69288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766" y="8440308"/>
            <a:ext cx="407055" cy="50474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4743A81-B8E1-2543-B628-4C7E33F526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4954" y="7485117"/>
            <a:ext cx="474983" cy="44373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8D68530-C086-894E-B2D5-DFA77C294C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676" y="8007950"/>
            <a:ext cx="3422830" cy="383592"/>
          </a:xfrm>
          <a:prstGeom prst="rect">
            <a:avLst/>
          </a:prstGeom>
        </p:spPr>
      </p:pic>
      <p:sp>
        <p:nvSpPr>
          <p:cNvPr id="36" name="object 3">
            <a:extLst>
              <a:ext uri="{FF2B5EF4-FFF2-40B4-BE49-F238E27FC236}">
                <a16:creationId xmlns:a16="http://schemas.microsoft.com/office/drawing/2014/main" id="{29F4621D-C747-6441-AF59-51D86A678D38}"/>
              </a:ext>
            </a:extLst>
          </p:cNvPr>
          <p:cNvSpPr txBox="1">
            <a:spLocks/>
          </p:cNvSpPr>
          <p:nvPr/>
        </p:nvSpPr>
        <p:spPr>
          <a:xfrm>
            <a:off x="836869" y="5898265"/>
            <a:ext cx="5229196" cy="52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48149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542" spc="15" dirty="0">
                <a:solidFill>
                  <a:srgbClr val="428BF9"/>
                </a:solidFill>
              </a:rPr>
              <a:t>Как назначить цвет?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Текст 22"/>
          <p:cNvSpPr txBox="1">
            <a:spLocks noGrp="1"/>
          </p:cNvSpPr>
          <p:nvPr>
            <p:ph type="body" sz="quarter" idx="1"/>
          </p:nvPr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8000"/>
            </a:lvl1pPr>
          </a:lstStyle>
          <a:p>
            <a:pPr>
              <a:lnSpc>
                <a:spcPts val="7500"/>
              </a:lnSpc>
            </a:pPr>
            <a:r>
              <a:rPr sz="6000" dirty="0" err="1">
                <a:latin typeface="TINKOFFSANS-MEDIUM" panose="02000506050000020004" pitchFamily="2" charset="0"/>
              </a:rPr>
              <a:t>Текс</a:t>
            </a:r>
            <a:r>
              <a:rPr lang="ru-RU" sz="6000" dirty="0">
                <a:latin typeface="TINKOFFSANS-MEDIUM" panose="02000506050000020004" pitchFamily="2" charset="0"/>
              </a:rPr>
              <a:t>т</a:t>
            </a:r>
            <a:r>
              <a:rPr sz="6000" dirty="0">
                <a:latin typeface="TINKOFFSANS-MEDIUM" panose="02000506050000020004" pitchFamily="2" charset="0"/>
              </a:rPr>
              <a:t> на отбивочном слайде вашей презентации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7">
            <a:extLst>
              <a:ext uri="{FF2B5EF4-FFF2-40B4-BE49-F238E27FC236}">
                <a16:creationId xmlns:a16="http://schemas.microsoft.com/office/drawing/2014/main" id="{1D2A87BC-3790-214C-98A8-5A69C0E613F9}"/>
              </a:ext>
            </a:extLst>
          </p:cNvPr>
          <p:cNvSpPr txBox="1">
            <a:spLocks/>
          </p:cNvSpPr>
          <p:nvPr/>
        </p:nvSpPr>
        <p:spPr>
          <a:xfrm>
            <a:off x="817736" y="670848"/>
            <a:ext cx="11998709" cy="10612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8E2DF68-CF0C-0241-86FA-468E2B203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31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934354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latin typeface="TINKOFFSANS-MEDIUM" panose="02000506050000020004" pitchFamily="2" charset="0"/>
              </a:rPr>
              <a:t>С другой стороны рамки и место обучения кадров требуют </a:t>
            </a:r>
            <a:br>
              <a:rPr lang="ru-RU" dirty="0">
                <a:latin typeface="TINKOFFSANS-MEDIUM" panose="02000506050000020004" pitchFamily="2" charset="0"/>
              </a:rPr>
            </a:br>
            <a:r>
              <a:rPr lang="ru-RU" dirty="0">
                <a:latin typeface="TINKOFFSANS-MEDIUM" panose="02000506050000020004" pitchFamily="2" charset="0"/>
              </a:rPr>
              <a:t>от нас анализа систем массового участия.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1D2A87BC-3790-214C-98A8-5A69C0E613F9}"/>
              </a:ext>
            </a:extLst>
          </p:cNvPr>
          <p:cNvSpPr txBox="1">
            <a:spLocks/>
          </p:cNvSpPr>
          <p:nvPr/>
        </p:nvSpPr>
        <p:spPr>
          <a:xfrm>
            <a:off x="810162" y="673202"/>
            <a:ext cx="13410486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E30EB75-0210-C145-9013-099F900E2657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38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404852-5D01-4544-9005-C3D8C6E69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17716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8DCBC9-D4F7-8B4F-99C5-9B6C0C6B8E11}"/>
              </a:ext>
            </a:extLst>
          </p:cNvPr>
          <p:cNvSpPr/>
          <p:nvPr/>
        </p:nvSpPr>
        <p:spPr>
          <a:xfrm>
            <a:off x="15469" y="11509"/>
            <a:ext cx="8522980" cy="11137106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580-057B-FE4C-A563-9ABB668A0E83}"/>
              </a:ext>
            </a:extLst>
          </p:cNvPr>
          <p:cNvSpPr txBox="1"/>
          <p:nvPr/>
        </p:nvSpPr>
        <p:spPr>
          <a:xfrm>
            <a:off x="1507448" y="1218219"/>
            <a:ext cx="6558518" cy="75943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7083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094"/>
              </a:lnSpc>
            </a:pPr>
            <a:r>
              <a:rPr lang="ru-RU" sz="7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акцетный</a:t>
            </a:r>
          </a:p>
          <a:p>
            <a:pPr>
              <a:lnSpc>
                <a:spcPts val="9094"/>
              </a:lnSpc>
            </a:pPr>
            <a:r>
              <a:rPr lang="ru-RU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094"/>
              </a:lnSpc>
            </a:pPr>
            <a:r>
              <a:rPr lang="ru-RU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200" dirty="0">
              <a:solidFill>
                <a:schemeClr val="tx1">
                  <a:lumMod val="95000"/>
                  <a:lumOff val="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1B8C-601C-2E40-8C42-0C3F8167BF3D}"/>
              </a:ext>
            </a:extLst>
          </p:cNvPr>
          <p:cNvSpPr txBox="1"/>
          <p:nvPr/>
        </p:nvSpPr>
        <p:spPr>
          <a:xfrm>
            <a:off x="9652169" y="2290182"/>
            <a:ext cx="8474808" cy="13461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4133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710155" y="3795305"/>
            <a:ext cx="9024412" cy="576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29FC75B4-BC36-0946-A808-FE3FE7DDE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8266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3ECE2FEC-F1C5-7D42-B78A-B86893963BCD}"/>
              </a:ext>
            </a:extLst>
          </p:cNvPr>
          <p:cNvSpPr txBox="1">
            <a:spLocks/>
          </p:cNvSpPr>
          <p:nvPr/>
        </p:nvSpPr>
        <p:spPr>
          <a:xfrm>
            <a:off x="864042" y="2072385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33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6C54EAA4-9C11-114E-B9C3-740DCC7BB7C4}"/>
              </a:ext>
            </a:extLst>
          </p:cNvPr>
          <p:cNvSpPr txBox="1">
            <a:spLocks/>
          </p:cNvSpPr>
          <p:nvPr/>
        </p:nvSpPr>
        <p:spPr>
          <a:xfrm>
            <a:off x="837603" y="677254"/>
            <a:ext cx="13410486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811E10D3-E992-EB44-8662-F02A1CBC17BC}"/>
              </a:ext>
            </a:extLst>
          </p:cNvPr>
          <p:cNvSpPr txBox="1">
            <a:spLocks/>
          </p:cNvSpPr>
          <p:nvPr/>
        </p:nvSpPr>
        <p:spPr>
          <a:xfrm>
            <a:off x="10066081" y="2072382"/>
            <a:ext cx="844753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4200"/>
              </a:lnSpc>
            </a:pPr>
            <a:r>
              <a:rPr lang="ru-RU" dirty="0"/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B14BEAD-A73E-7447-AD75-462336936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12793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2">
            <a:extLst>
              <a:ext uri="{FF2B5EF4-FFF2-40B4-BE49-F238E27FC236}">
                <a16:creationId xmlns:a16="http://schemas.microsoft.com/office/drawing/2014/main" id="{0426E36A-6C69-444C-AD75-D6C33D08174A}"/>
              </a:ext>
            </a:extLst>
          </p:cNvPr>
          <p:cNvSpPr txBox="1">
            <a:spLocks/>
          </p:cNvSpPr>
          <p:nvPr/>
        </p:nvSpPr>
        <p:spPr>
          <a:xfrm>
            <a:off x="10046600" y="2067101"/>
            <a:ext cx="4115968" cy="726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поставленых задач. </a:t>
            </a:r>
          </a:p>
        </p:txBody>
      </p:sp>
      <p:sp>
        <p:nvSpPr>
          <p:cNvPr id="14" name="Уровень текста 1…">
            <a:extLst>
              <a:ext uri="{FF2B5EF4-FFF2-40B4-BE49-F238E27FC236}">
                <a16:creationId xmlns:a16="http://schemas.microsoft.com/office/drawing/2014/main" id="{6F99ECE7-7738-994F-BB79-9527D9741F6A}"/>
              </a:ext>
            </a:extLst>
          </p:cNvPr>
          <p:cNvSpPr txBox="1">
            <a:spLocks/>
          </p:cNvSpPr>
          <p:nvPr/>
        </p:nvSpPr>
        <p:spPr>
          <a:xfrm>
            <a:off x="827088" y="2072385"/>
            <a:ext cx="8301233" cy="83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С другой стороны консультация с широким активом позволяет оценить значение.          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 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2FFEC4AB-1EFE-0B46-B04B-01CF851FC6F6}"/>
              </a:ext>
            </a:extLst>
          </p:cNvPr>
          <p:cNvSpPr txBox="1">
            <a:spLocks/>
          </p:cNvSpPr>
          <p:nvPr/>
        </p:nvSpPr>
        <p:spPr>
          <a:xfrm>
            <a:off x="14585622" y="2067102"/>
            <a:ext cx="4021356" cy="646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buFont typeface="Arial" panose="020B0604020202020204" pitchFamily="34" charset="0"/>
              <a:buChar char="•"/>
              <a:defRPr sz="2400"/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 и 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D8E5B5-6CD7-1C42-A07D-6AFB9B03A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60B573A8-90C0-B54B-9ECF-5D4EC7E95F73}"/>
              </a:ext>
            </a:extLst>
          </p:cNvPr>
          <p:cNvSpPr txBox="1">
            <a:spLocks/>
          </p:cNvSpPr>
          <p:nvPr/>
        </p:nvSpPr>
        <p:spPr>
          <a:xfrm>
            <a:off x="837603" y="677254"/>
            <a:ext cx="13410486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8037266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17">
            <a:extLst>
              <a:ext uri="{FF2B5EF4-FFF2-40B4-BE49-F238E27FC236}">
                <a16:creationId xmlns:a16="http://schemas.microsoft.com/office/drawing/2014/main" id="{6BFD6315-F6D2-D241-BA5C-1CB309DCBD6B}"/>
              </a:ext>
            </a:extLst>
          </p:cNvPr>
          <p:cNvSpPr txBox="1">
            <a:spLocks/>
          </p:cNvSpPr>
          <p:nvPr/>
        </p:nvSpPr>
        <p:spPr>
          <a:xfrm>
            <a:off x="834011" y="638350"/>
            <a:ext cx="13410486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5DD4E8C7-758C-1E48-98D1-273702FA4533}"/>
              </a:ext>
            </a:extLst>
          </p:cNvPr>
          <p:cNvSpPr txBox="1">
            <a:spLocks/>
          </p:cNvSpPr>
          <p:nvPr/>
        </p:nvSpPr>
        <p:spPr>
          <a:xfrm>
            <a:off x="854839" y="2182315"/>
            <a:ext cx="587030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72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с 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 играет важную роль и место выполнять.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9EF0D452-65CD-1046-820C-D226C52EC0C5}"/>
              </a:ext>
            </a:extLst>
          </p:cNvPr>
          <p:cNvSpPr txBox="1">
            <a:spLocks/>
          </p:cNvSpPr>
          <p:nvPr/>
        </p:nvSpPr>
        <p:spPr>
          <a:xfrm>
            <a:off x="13247031" y="2072384"/>
            <a:ext cx="568866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консультация  с широким активом позволяет оценить значение. С 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4FAA3509-BB34-ED41-9859-BEC5EEC5435C}"/>
              </a:ext>
            </a:extLst>
          </p:cNvPr>
          <p:cNvSpPr txBox="1">
            <a:spLocks/>
          </p:cNvSpPr>
          <p:nvPr/>
        </p:nvSpPr>
        <p:spPr>
          <a:xfrm>
            <a:off x="7136721" y="2072384"/>
            <a:ext cx="5771206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 </a:t>
            </a:r>
          </a:p>
          <a:p>
            <a:pPr hangingPunct="1">
              <a:lnSpc>
                <a:spcPts val="4000"/>
              </a:lnSpc>
            </a:pP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 С другой стороны консультация с широким активом позволяет оценить значение, занимаемых участниками  в отношении задач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9F59BC-9E1A-AC49-BF6A-C68B6B569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36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8110196" y="1314087"/>
            <a:ext cx="979680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843881" y="674419"/>
            <a:ext cx="487891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0C703BA-2BF7-1F4F-B307-458FD14E0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37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17">
            <a:extLst>
              <a:ext uri="{FF2B5EF4-FFF2-40B4-BE49-F238E27FC236}">
                <a16:creationId xmlns:a16="http://schemas.microsoft.com/office/drawing/2014/main" id="{ED013D69-C7BE-8B4F-AA85-9689898FFBD7}"/>
              </a:ext>
            </a:extLst>
          </p:cNvPr>
          <p:cNvSpPr txBox="1">
            <a:spLocks/>
          </p:cNvSpPr>
          <p:nvPr/>
        </p:nvSpPr>
        <p:spPr>
          <a:xfrm>
            <a:off x="803022" y="638139"/>
            <a:ext cx="13410486" cy="984780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815066" y="1928005"/>
            <a:ext cx="1379924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/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4E8F767-5B05-DC49-A7B3-A42597273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38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EA46F68-ECEF-B34E-BDE5-AF71AB7C898B}"/>
              </a:ext>
            </a:extLst>
          </p:cNvPr>
          <p:cNvSpPr/>
          <p:nvPr/>
        </p:nvSpPr>
        <p:spPr>
          <a:xfrm>
            <a:off x="0" y="2837035"/>
            <a:ext cx="19799300" cy="5981040"/>
          </a:xfrm>
          <a:prstGeom prst="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11311995" y="4148847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11320199" y="3496061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11311995" y="6897514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11320199" y="6244728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2494106" y="6897514"/>
            <a:ext cx="6444377" cy="146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4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2502310" y="6244728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248" dirty="0"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0AE4819A-D5AF-7947-9332-84C952E0953A}"/>
              </a:ext>
            </a:extLst>
          </p:cNvPr>
          <p:cNvSpPr txBox="1">
            <a:spLocks/>
          </p:cNvSpPr>
          <p:nvPr/>
        </p:nvSpPr>
        <p:spPr>
          <a:xfrm>
            <a:off x="1584320" y="3346531"/>
            <a:ext cx="6664330" cy="1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200"/>
              </a:lnSpc>
            </a:pPr>
            <a:r>
              <a:rPr lang="ru-RU" sz="4200" dirty="0">
                <a:latin typeface="Tinkoff Sans" panose="02000506050000020004" pitchFamily="2" charset="0"/>
              </a:rPr>
              <a:t>Подзаголовок информации на слайде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06F1EE-BE1A-F64D-9AF7-319E322E6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39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95" y="6171427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6171427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3395798"/>
            <a:ext cx="599980" cy="599980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B5B591D6-8F36-E34A-AFFC-F4FB3B80F513}"/>
              </a:ext>
            </a:extLst>
          </p:cNvPr>
          <p:cNvSpPr txBox="1">
            <a:spLocks/>
          </p:cNvSpPr>
          <p:nvPr/>
        </p:nvSpPr>
        <p:spPr>
          <a:xfrm>
            <a:off x="822900" y="677895"/>
            <a:ext cx="13410486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828096" y="1985309"/>
            <a:ext cx="4264302" cy="3857227"/>
            <a:chOff x="9920386" y="752186"/>
            <a:chExt cx="10184130" cy="92119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6365" y="5390411"/>
              <a:ext cx="3907734" cy="457368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0386" y="752186"/>
              <a:ext cx="9678165" cy="9057397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103D8A-70B7-5249-AA33-582417CF9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1728" y="1247384"/>
            <a:ext cx="5385330" cy="53853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707354-1F51-9B4C-81DA-033AC705F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0948" y="1454862"/>
            <a:ext cx="5291421" cy="52914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0F0063-E1B9-5A43-A668-B5A949206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9130" y="635628"/>
            <a:ext cx="7375153" cy="73751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1FB4776-E7B5-894F-A7ED-5C8F3E93B9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87055" y="6169338"/>
            <a:ext cx="6549261" cy="418663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305BD8-A628-B54F-92D4-5941D1F23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332" y="5327795"/>
            <a:ext cx="6507851" cy="650785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4450B40-0F91-EF43-88D1-470B5AEB63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741" y="4577407"/>
            <a:ext cx="8101959" cy="810195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FCE0B29-1EB1-9541-BFEC-ECAFF3098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60678" y="4735897"/>
            <a:ext cx="7935435" cy="7935435"/>
          </a:xfrm>
          <a:prstGeom prst="rect">
            <a:avLst/>
          </a:prstGeom>
        </p:spPr>
      </p:pic>
      <p:sp>
        <p:nvSpPr>
          <p:cNvPr id="13" name="Текст 43">
            <a:extLst>
              <a:ext uri="{FF2B5EF4-FFF2-40B4-BE49-F238E27FC236}">
                <a16:creationId xmlns:a16="http://schemas.microsoft.com/office/drawing/2014/main" id="{728A4881-615F-1441-A402-CA41CAA4F5CF}"/>
              </a:ext>
            </a:extLst>
          </p:cNvPr>
          <p:cNvSpPr txBox="1">
            <a:spLocks/>
          </p:cNvSpPr>
          <p:nvPr/>
        </p:nvSpPr>
        <p:spPr>
          <a:xfrm>
            <a:off x="4137217" y="583716"/>
            <a:ext cx="11524888" cy="113468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3D</a:t>
            </a:r>
            <a:endParaRPr lang="ru-RU" sz="5200" dirty="0"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6F33B1AC-B774-7941-BE36-3CCA86AC4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945223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4">
            <a:extLst>
              <a:ext uri="{FF2B5EF4-FFF2-40B4-BE49-F238E27FC236}">
                <a16:creationId xmlns:a16="http://schemas.microsoft.com/office/drawing/2014/main" id="{E9C266F0-7261-9249-ADC4-2C9772C8591E}"/>
              </a:ext>
            </a:extLst>
          </p:cNvPr>
          <p:cNvSpPr txBox="1">
            <a:spLocks/>
          </p:cNvSpPr>
          <p:nvPr/>
        </p:nvSpPr>
        <p:spPr>
          <a:xfrm>
            <a:off x="815074" y="7811670"/>
            <a:ext cx="4637117" cy="224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>
            <a:noAutofit/>
          </a:bodyPr>
          <a:lstStyle>
            <a:lvl1pPr marL="0" marR="5085" indent="13351" algn="l" defTabSz="457200" rtl="0" latinLnBrk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-10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spc="0" dirty="0">
                <a:latin typeface="TINKOFFSANS-MEDIUM" panose="02000506050000020004" pitchFamily="2" charset="0"/>
              </a:rPr>
              <a:t>С другой стороны рамки и место обучения кадров требуют от нас анализа систем массового участия </a:t>
            </a:r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CD74EF7B-BF71-7746-AC5E-12E8A4E4F8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085" y="6758955"/>
            <a:ext cx="920055" cy="776298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68CD5AA9-B3C7-0A41-B5BD-140C1DDD6C3C}"/>
              </a:ext>
            </a:extLst>
          </p:cNvPr>
          <p:cNvSpPr txBox="1">
            <a:spLocks/>
          </p:cNvSpPr>
          <p:nvPr/>
        </p:nvSpPr>
        <p:spPr>
          <a:xfrm>
            <a:off x="8022843" y="1754574"/>
            <a:ext cx="9831895" cy="734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18C06DB-B050-D142-8AB7-07F845C88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40</a:t>
            </a:fld>
            <a:endParaRPr lang="ru-RU" dirty="0"/>
          </a:p>
        </p:txBody>
      </p:sp>
      <p:sp>
        <p:nvSpPr>
          <p:cNvPr id="8" name="Текст 17">
            <a:extLst>
              <a:ext uri="{FF2B5EF4-FFF2-40B4-BE49-F238E27FC236}">
                <a16:creationId xmlns:a16="http://schemas.microsoft.com/office/drawing/2014/main" id="{49E09428-0180-2F43-9386-95A415F6E781}"/>
              </a:ext>
            </a:extLst>
          </p:cNvPr>
          <p:cNvSpPr txBox="1">
            <a:spLocks/>
          </p:cNvSpPr>
          <p:nvPr/>
        </p:nvSpPr>
        <p:spPr>
          <a:xfrm>
            <a:off x="843881" y="674419"/>
            <a:ext cx="487891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910801" y="2253876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8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982808" y="3645370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различных форм</a:t>
            </a: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82796" y="562732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982796" y="774717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82796" y="1584555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2" name="Текст 32"/>
          <p:cNvSpPr txBox="1"/>
          <p:nvPr/>
        </p:nvSpPr>
        <p:spPr>
          <a:xfrm>
            <a:off x="9964807" y="431866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964807" y="628589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sp>
        <p:nvSpPr>
          <p:cNvPr id="1224" name="Текст 32"/>
          <p:cNvSpPr txBox="1"/>
          <p:nvPr/>
        </p:nvSpPr>
        <p:spPr>
          <a:xfrm>
            <a:off x="9946809" y="8336093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что начало повседневной работы </a:t>
            </a: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13968" y="1710095"/>
            <a:ext cx="637772" cy="554129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3740761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7949255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1311" y="5799609"/>
            <a:ext cx="643070" cy="64307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95D428-B061-9F40-9F79-80AEB2278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41</a:t>
            </a:fld>
            <a:endParaRPr lang="ru-RU" dirty="0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F231C010-B202-6D4A-99B5-EC8D362D7488}"/>
              </a:ext>
            </a:extLst>
          </p:cNvPr>
          <p:cNvSpPr txBox="1">
            <a:spLocks/>
          </p:cNvSpPr>
          <p:nvPr/>
        </p:nvSpPr>
        <p:spPr>
          <a:xfrm>
            <a:off x="843881" y="674419"/>
            <a:ext cx="487891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Текст 10"/>
          <p:cNvSpPr txBox="1">
            <a:spLocks noGrp="1"/>
          </p:cNvSpPr>
          <p:nvPr>
            <p:ph type="body" sz="quarter" idx="4294967295"/>
          </p:nvPr>
        </p:nvSpPr>
        <p:spPr>
          <a:xfrm>
            <a:off x="829707" y="6614070"/>
            <a:ext cx="5337589" cy="2700052"/>
          </a:xfrm>
          <a:prstGeom prst="rect">
            <a:avLst/>
          </a:prstGeom>
        </p:spPr>
        <p:txBody>
          <a:bodyPr tIns="0" bIns="0">
            <a:noAutofit/>
          </a:bodyPr>
          <a:lstStyle/>
          <a:p>
            <a:pPr>
              <a:lnSpc>
                <a:spcPts val="3800"/>
              </a:lnSpc>
              <a:defRPr sz="2400" spc="0">
                <a:solidFill>
                  <a:srgbClr val="757675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Разнообразный и богатый опыт рамки</a:t>
            </a:r>
            <a:r>
              <a:rPr lang="ru-RU" sz="2200" dirty="0">
                <a:solidFill>
                  <a:schemeClr val="tx1"/>
                </a:solidFill>
              </a:rPr>
              <a:t>                 </a:t>
            </a:r>
            <a:r>
              <a:rPr sz="2200" dirty="0">
                <a:solidFill>
                  <a:schemeClr val="tx1"/>
                </a:solidFill>
              </a:rPr>
              <a:t>и место обучения кадров позволяет выполнять важные задания по разработке позиций, занимаемых участниками </a:t>
            </a:r>
            <a:r>
              <a:rPr lang="ru-RU" sz="2200" dirty="0">
                <a:solidFill>
                  <a:schemeClr val="tx1"/>
                </a:solidFill>
              </a:rPr>
              <a:t>                        </a:t>
            </a:r>
            <a:r>
              <a:rPr sz="2200" dirty="0">
                <a:solidFill>
                  <a:schemeClr val="tx1"/>
                </a:solidFill>
              </a:rPr>
              <a:t>в отношении поставленных задач. </a:t>
            </a:r>
          </a:p>
        </p:txBody>
      </p:sp>
      <p:sp>
        <p:nvSpPr>
          <p:cNvPr id="1235" name="Текст 11"/>
          <p:cNvSpPr txBox="1"/>
          <p:nvPr/>
        </p:nvSpPr>
        <p:spPr>
          <a:xfrm>
            <a:off x="7527851" y="5496902"/>
            <a:ext cx="5047183" cy="3519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3800"/>
              </a:lnSpc>
            </a:pPr>
            <a:r>
              <a:rPr sz="2200" dirty="0">
                <a:solidFill>
                  <a:schemeClr val="bg1"/>
                </a:solidFill>
              </a:rPr>
              <a:t>Разнообразный и богатый опыт рамки  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1236" name="Текст 12"/>
          <p:cNvSpPr>
            <a:spLocks noGrp="1"/>
          </p:cNvSpPr>
          <p:nvPr>
            <p:ph type="body" idx="4294967295"/>
          </p:nvPr>
        </p:nvSpPr>
        <p:spPr>
          <a:xfrm>
            <a:off x="13860626" y="4228811"/>
            <a:ext cx="5110706" cy="55531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>
            <a:noAutofit/>
          </a:bodyPr>
          <a:lstStyle/>
          <a:p>
            <a:pPr marR="185196" indent="12513">
              <a:lnSpc>
                <a:spcPts val="3800"/>
              </a:lnSpc>
              <a:spcBef>
                <a:spcPts val="2066"/>
              </a:spcBef>
              <a:defRPr sz="2400" spc="0"/>
            </a:pPr>
            <a:r>
              <a:rPr sz="2200" dirty="0">
                <a:solidFill>
                  <a:schemeClr val="tx1"/>
                </a:solidFill>
              </a:rPr>
              <a:t>С широким активом позволяет оценить значение систем массового участия. </a:t>
            </a:r>
            <a:endParaRPr sz="2200" spc="11" dirty="0">
              <a:solidFill>
                <a:schemeClr val="tx1"/>
              </a:solidFill>
            </a:endParaRPr>
          </a:p>
          <a:p>
            <a:pPr marR="185196" indent="12513">
              <a:lnSpc>
                <a:spcPts val="3800"/>
              </a:lnSpc>
              <a:spcBef>
                <a:spcPts val="2066"/>
              </a:spcBef>
              <a:defRPr sz="2400" spc="0"/>
            </a:pPr>
            <a:r>
              <a:rPr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                в формировании позиций, занимаемых участниками.</a:t>
            </a:r>
          </a:p>
        </p:txBody>
      </p:sp>
      <p:sp>
        <p:nvSpPr>
          <p:cNvPr id="1237" name="Текст 13"/>
          <p:cNvSpPr>
            <a:spLocks noGrp="1"/>
          </p:cNvSpPr>
          <p:nvPr>
            <p:ph type="body" idx="4294967295"/>
          </p:nvPr>
        </p:nvSpPr>
        <p:spPr>
          <a:xfrm>
            <a:off x="13860627" y="2795008"/>
            <a:ext cx="4984708" cy="1240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800"/>
              </a:lnSpc>
              <a:spcBef>
                <a:spcPts val="0"/>
              </a:spcBef>
              <a:defRPr sz="3200" spc="0">
                <a:solidFill>
                  <a:srgbClr val="282828"/>
                </a:solidFill>
              </a:defRPr>
            </a:lvl1pPr>
          </a:lstStyle>
          <a:p>
            <a:pPr>
              <a:lnSpc>
                <a:spcPts val="4331"/>
              </a:lnSpc>
            </a:pPr>
            <a:r>
              <a:rPr dirty="0">
                <a:solidFill>
                  <a:schemeClr val="bg1"/>
                </a:solidFill>
                <a:latin typeface="TINKOFFSANS-MEDIUM" panose="02000506050000020004" pitchFamily="2" charset="0"/>
              </a:rPr>
              <a:t>С другой стороны консультация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7E919E33-E618-5D41-85F1-8F85F3EA9293}"/>
              </a:ext>
            </a:extLst>
          </p:cNvPr>
          <p:cNvSpPr/>
          <p:nvPr/>
        </p:nvSpPr>
        <p:spPr>
          <a:xfrm>
            <a:off x="846445" y="668529"/>
            <a:ext cx="9184207" cy="1831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070E4D-146C-514E-958F-E8F39F56F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42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4015970"/>
            <a:ext cx="2338187" cy="1089359"/>
          </a:xfrm>
          <a:prstGeom prst="rect">
            <a:avLst/>
          </a:prstGeom>
        </p:spPr>
        <p:txBody>
          <a:bodyPr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247" name="Текст 26"/>
          <p:cNvSpPr>
            <a:spLocks noGrp="1"/>
          </p:cNvSpPr>
          <p:nvPr>
            <p:ph type="body" idx="4294967295"/>
          </p:nvPr>
        </p:nvSpPr>
        <p:spPr>
          <a:xfrm>
            <a:off x="1269575" y="5309472"/>
            <a:ext cx="3295033" cy="4043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48" name="Текст 28"/>
          <p:cNvSpPr>
            <a:spLocks noGrp="1"/>
          </p:cNvSpPr>
          <p:nvPr>
            <p:ph type="body" idx="4294967295"/>
          </p:nvPr>
        </p:nvSpPr>
        <p:spPr>
          <a:xfrm>
            <a:off x="5804199" y="5309472"/>
            <a:ext cx="3396205" cy="4007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>
                <a:solidFill>
                  <a:srgbClr val="353535"/>
                </a:solidFill>
              </a:defRPr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</a:t>
            </a:r>
            <a:r>
              <a:rPr lang="ru-RU" dirty="0">
                <a:solidFill>
                  <a:schemeClr val="tx1"/>
                </a:solidFill>
              </a:rPr>
              <a:t>        </a:t>
            </a:r>
            <a:r>
              <a:rPr dirty="0">
                <a:solidFill>
                  <a:schemeClr val="tx1"/>
                </a:solidFill>
              </a:rPr>
              <a:t> что начало повседневной работы. 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С другой стороны укрепление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развитие структуры</a:t>
            </a:r>
          </a:p>
        </p:txBody>
      </p:sp>
      <p:sp>
        <p:nvSpPr>
          <p:cNvPr id="1250" name="Текст 30"/>
          <p:cNvSpPr>
            <a:spLocks noGrp="1"/>
          </p:cNvSpPr>
          <p:nvPr>
            <p:ph type="body" idx="4294967295"/>
          </p:nvPr>
        </p:nvSpPr>
        <p:spPr>
          <a:xfrm>
            <a:off x="10587527" y="5309472"/>
            <a:ext cx="3291202" cy="4007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51" name="Текст 32"/>
          <p:cNvSpPr>
            <a:spLocks noGrp="1"/>
          </p:cNvSpPr>
          <p:nvPr>
            <p:ph type="body" idx="4294967295"/>
          </p:nvPr>
        </p:nvSpPr>
        <p:spPr>
          <a:xfrm>
            <a:off x="15247881" y="5309472"/>
            <a:ext cx="3382714" cy="40437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BE08AE8-33E7-8A4C-B922-A59F7297F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43</a:t>
            </a:fld>
            <a:endParaRPr lang="ru-RU" dirty="0"/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4015970"/>
            <a:ext cx="2338187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4015970"/>
            <a:ext cx="2338187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C44FAFBE-9157-1E47-988E-2DEFF33EBE90}"/>
              </a:ext>
            </a:extLst>
          </p:cNvPr>
          <p:cNvSpPr txBox="1">
            <a:spLocks/>
          </p:cNvSpPr>
          <p:nvPr/>
        </p:nvSpPr>
        <p:spPr>
          <a:xfrm>
            <a:off x="15247881" y="4015970"/>
            <a:ext cx="2338187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pic>
        <p:nvPicPr>
          <p:cNvPr id="21" name="object 31">
            <a:extLst>
              <a:ext uri="{FF2B5EF4-FFF2-40B4-BE49-F238E27FC236}">
                <a16:creationId xmlns:a16="http://schemas.microsoft.com/office/drawing/2014/main" id="{32D4E4F1-24F2-9746-8CFA-1668AB7DC4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054" y="2857443"/>
            <a:ext cx="321714" cy="593938"/>
          </a:xfrm>
          <a:prstGeom prst="rect">
            <a:avLst/>
          </a:prstGeom>
        </p:spPr>
      </p:pic>
      <p:pic>
        <p:nvPicPr>
          <p:cNvPr id="22" name="object 31">
            <a:extLst>
              <a:ext uri="{FF2B5EF4-FFF2-40B4-BE49-F238E27FC236}">
                <a16:creationId xmlns:a16="http://schemas.microsoft.com/office/drawing/2014/main" id="{9EF92C0B-892A-CA45-9C1E-3E40A8AE6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641" y="2857443"/>
            <a:ext cx="321714" cy="593938"/>
          </a:xfrm>
          <a:prstGeom prst="rect">
            <a:avLst/>
          </a:prstGeom>
        </p:spPr>
      </p:pic>
      <p:pic>
        <p:nvPicPr>
          <p:cNvPr id="23" name="object 31">
            <a:extLst>
              <a:ext uri="{FF2B5EF4-FFF2-40B4-BE49-F238E27FC236}">
                <a16:creationId xmlns:a16="http://schemas.microsoft.com/office/drawing/2014/main" id="{07AB216E-6E9C-C04A-A691-9DC0EA827A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667" y="2857443"/>
            <a:ext cx="321714" cy="593938"/>
          </a:xfrm>
          <a:prstGeom prst="rect">
            <a:avLst/>
          </a:prstGeom>
        </p:spPr>
      </p:pic>
      <p:pic>
        <p:nvPicPr>
          <p:cNvPr id="28" name="object 31">
            <a:extLst>
              <a:ext uri="{FF2B5EF4-FFF2-40B4-BE49-F238E27FC236}">
                <a16:creationId xmlns:a16="http://schemas.microsoft.com/office/drawing/2014/main" id="{ABD05307-692F-E441-BBC1-F0E6032157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0830" y="2857443"/>
            <a:ext cx="321714" cy="593938"/>
          </a:xfrm>
          <a:prstGeom prst="rect">
            <a:avLst/>
          </a:prstGeom>
        </p:spPr>
      </p:pic>
      <p:sp>
        <p:nvSpPr>
          <p:cNvPr id="16" name="Текст 17">
            <a:extLst>
              <a:ext uri="{FF2B5EF4-FFF2-40B4-BE49-F238E27FC236}">
                <a16:creationId xmlns:a16="http://schemas.microsoft.com/office/drawing/2014/main" id="{EBCCDB9F-F150-0D4A-9336-6E38C252A6CB}"/>
              </a:ext>
            </a:extLst>
          </p:cNvPr>
          <p:cNvSpPr txBox="1">
            <a:spLocks/>
          </p:cNvSpPr>
          <p:nvPr/>
        </p:nvSpPr>
        <p:spPr>
          <a:xfrm>
            <a:off x="822900" y="677895"/>
            <a:ext cx="13410486" cy="9847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object 2"/>
          <p:cNvSpPr/>
          <p:nvPr/>
        </p:nvSpPr>
        <p:spPr>
          <a:xfrm>
            <a:off x="934351" y="761494"/>
            <a:ext cx="18071103" cy="653571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4" name="object 24"/>
          <p:cNvSpPr/>
          <p:nvPr/>
        </p:nvSpPr>
        <p:spPr>
          <a:xfrm>
            <a:off x="13693822" y="6108950"/>
            <a:ext cx="4234439" cy="351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85800" dist="50800" dir="5400000" algn="ctr" rotWithShape="0">
              <a:srgbClr val="000000">
                <a:alpha val="5000"/>
              </a:srgbClr>
            </a:outerShdw>
          </a:effectLst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5" name="object 25"/>
          <p:cNvSpPr/>
          <p:nvPr/>
        </p:nvSpPr>
        <p:spPr>
          <a:xfrm>
            <a:off x="13700016" y="7328506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7" name="object 29"/>
          <p:cNvSpPr/>
          <p:nvPr/>
        </p:nvSpPr>
        <p:spPr>
          <a:xfrm>
            <a:off x="14114792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8" name="object 30"/>
          <p:cNvSpPr/>
          <p:nvPr/>
        </p:nvSpPr>
        <p:spPr>
          <a:xfrm>
            <a:off x="14436709" y="7483275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9" name="object 31"/>
          <p:cNvSpPr/>
          <p:nvPr/>
        </p:nvSpPr>
        <p:spPr>
          <a:xfrm>
            <a:off x="14771008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0" name="object 32"/>
          <p:cNvSpPr/>
          <p:nvPr/>
        </p:nvSpPr>
        <p:spPr>
          <a:xfrm>
            <a:off x="15092925" y="7483275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1" name="object 33"/>
          <p:cNvSpPr/>
          <p:nvPr/>
        </p:nvSpPr>
        <p:spPr>
          <a:xfrm>
            <a:off x="15427222" y="7483275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2" name="Текст 49"/>
          <p:cNvSpPr txBox="1">
            <a:spLocks noGrp="1"/>
          </p:cNvSpPr>
          <p:nvPr>
            <p:ph type="body" sz="quarter" idx="4294967295"/>
          </p:nvPr>
        </p:nvSpPr>
        <p:spPr>
          <a:xfrm>
            <a:off x="14012252" y="6567987"/>
            <a:ext cx="3658708" cy="495185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6993" defTabSz="251460">
              <a:spcBef>
                <a:spcPts val="0"/>
              </a:spcBef>
              <a:defRPr sz="2640" spc="-55"/>
            </a:lvl1pPr>
          </a:lstStyle>
          <a:p>
            <a:r>
              <a:rPr sz="4429" dirty="0">
                <a:latin typeface="TINKOFFSANS-MEDIUM" panose="02000506050000020004" pitchFamily="2" charset="0"/>
              </a:rPr>
              <a:t>202</a:t>
            </a:r>
            <a:r>
              <a:rPr lang="ru-RU" sz="4429" dirty="0">
                <a:latin typeface="TINKOFFSANS-MEDIUM" panose="02000506050000020004" pitchFamily="2" charset="0"/>
              </a:rPr>
              <a:t>2</a:t>
            </a:r>
            <a:endParaRPr sz="4429" dirty="0">
              <a:latin typeface="TINKOFFSANS-MEDIUM" panose="02000506050000020004" pitchFamily="2" charset="0"/>
            </a:endParaRPr>
          </a:p>
        </p:txBody>
      </p:sp>
      <p:sp>
        <p:nvSpPr>
          <p:cNvPr id="1203" name="Текст 48"/>
          <p:cNvSpPr>
            <a:spLocks noGrp="1"/>
          </p:cNvSpPr>
          <p:nvPr>
            <p:ph type="body" idx="4294967295"/>
          </p:nvPr>
        </p:nvSpPr>
        <p:spPr>
          <a:xfrm>
            <a:off x="14029975" y="7824375"/>
            <a:ext cx="3537405" cy="16040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4780" indent="11952" defTabSz="429768">
              <a:lnSpc>
                <a:spcPts val="2400"/>
              </a:lnSpc>
              <a:defRPr sz="1504">
                <a:solidFill>
                  <a:srgbClr val="939493"/>
                </a:solidFill>
              </a:defRPr>
            </a:lvl1pPr>
          </a:lstStyle>
          <a:p>
            <a:pPr>
              <a:lnSpc>
                <a:spcPts val="3000"/>
              </a:lnSpc>
            </a:pPr>
            <a:r>
              <a:rPr sz="16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1205" name="Текст 45"/>
          <p:cNvSpPr>
            <a:spLocks noGrp="1"/>
          </p:cNvSpPr>
          <p:nvPr>
            <p:ph type="body" idx="4294967295"/>
          </p:nvPr>
        </p:nvSpPr>
        <p:spPr>
          <a:xfrm>
            <a:off x="1526558" y="1158022"/>
            <a:ext cx="16881326" cy="28418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6000" spc="0"/>
            </a:lvl1pPr>
          </a:lstStyle>
          <a:p>
            <a:pPr>
              <a:lnSpc>
                <a:spcPct val="100000"/>
              </a:lnSpc>
            </a:pPr>
            <a:r>
              <a:rPr dirty="0">
                <a:latin typeface="TINKOFFSANS-MEDIUM" panose="02000506050000020004" pitchFamily="2" charset="0"/>
              </a:rPr>
              <a:t>Разнообразный и богатый опыт рамки и место обучения кадров позволяет выполнять важные задания</a:t>
            </a:r>
          </a:p>
        </p:txBody>
      </p:sp>
      <p:sp>
        <p:nvSpPr>
          <p:cNvPr id="1206" name="Текст 46"/>
          <p:cNvSpPr>
            <a:spLocks noGrp="1"/>
          </p:cNvSpPr>
          <p:nvPr>
            <p:ph type="body" idx="4294967295"/>
          </p:nvPr>
        </p:nvSpPr>
        <p:spPr>
          <a:xfrm>
            <a:off x="1546945" y="4262829"/>
            <a:ext cx="11429341" cy="24670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5085" indent="12715">
              <a:lnSpc>
                <a:spcPts val="32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</a:p>
        </p:txBody>
      </p:sp>
      <p:pic>
        <p:nvPicPr>
          <p:cNvPr id="27" name="object 18">
            <a:extLst>
              <a:ext uri="{FF2B5EF4-FFF2-40B4-BE49-F238E27FC236}">
                <a16:creationId xmlns:a16="http://schemas.microsoft.com/office/drawing/2014/main" id="{C232B791-3A6B-EC45-84DA-220619C000F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6538" y="8099373"/>
            <a:ext cx="544136" cy="742004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9441A6B-53F6-5049-BDCD-9FA069CC9F9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8562" y="8136475"/>
            <a:ext cx="791472" cy="667804"/>
          </a:xfrm>
          <a:prstGeom prst="rect">
            <a:avLst/>
          </a:prstGeom>
        </p:spPr>
      </p:pic>
      <p:pic>
        <p:nvPicPr>
          <p:cNvPr id="29" name="object 20">
            <a:extLst>
              <a:ext uri="{FF2B5EF4-FFF2-40B4-BE49-F238E27FC236}">
                <a16:creationId xmlns:a16="http://schemas.microsoft.com/office/drawing/2014/main" id="{2FF730C9-768F-F64A-8434-6C9721D34C1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2646" y="8124097"/>
            <a:ext cx="519402" cy="692539"/>
          </a:xfrm>
          <a:prstGeom prst="rect">
            <a:avLst/>
          </a:prstGeom>
        </p:spPr>
      </p:pic>
      <p:sp>
        <p:nvSpPr>
          <p:cNvPr id="32" name="object 5">
            <a:extLst>
              <a:ext uri="{FF2B5EF4-FFF2-40B4-BE49-F238E27FC236}">
                <a16:creationId xmlns:a16="http://schemas.microsoft.com/office/drawing/2014/main" id="{66101B94-1682-0F43-990D-666AEE7DCFD0}"/>
              </a:ext>
            </a:extLst>
          </p:cNvPr>
          <p:cNvSpPr txBox="1"/>
          <p:nvPr/>
        </p:nvSpPr>
        <p:spPr>
          <a:xfrm>
            <a:off x="5614384" y="7980973"/>
            <a:ext cx="6353524" cy="1042082"/>
          </a:xfrm>
          <a:prstGeom prst="rect">
            <a:avLst/>
          </a:prstGeom>
        </p:spPr>
        <p:txBody>
          <a:bodyPr vert="horz" wrap="square" lIns="0" tIns="11874" rIns="0" bIns="0" rtlCol="0">
            <a:noAutofit/>
          </a:bodyPr>
          <a:lstStyle/>
          <a:p>
            <a:pPr marL="12498" marR="5000">
              <a:lnSpc>
                <a:spcPts val="3500"/>
              </a:lnSpc>
              <a:spcBef>
                <a:spcPts val="93"/>
              </a:spcBef>
            </a:pP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</a:t>
            </a:r>
            <a:r>
              <a:rPr sz="2000" spc="1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требуют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анализа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систем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массового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участия.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Номер слайда 1">
            <a:extLst>
              <a:ext uri="{FF2B5EF4-FFF2-40B4-BE49-F238E27FC236}">
                <a16:creationId xmlns:a16="http://schemas.microsoft.com/office/drawing/2014/main" id="{F0C3F4A8-ABEC-554E-90B2-8975531D8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44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">
            <a:extLst>
              <a:ext uri="{FF2B5EF4-FFF2-40B4-BE49-F238E27FC236}">
                <a16:creationId xmlns:a16="http://schemas.microsoft.com/office/drawing/2014/main" id="{08EE8EED-7039-924F-A412-22C47BE999D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690172" y="6845217"/>
            <a:ext cx="9234205" cy="3090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lnSpc>
                <a:spcPts val="38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600"/>
              </a:lnSpc>
            </a:pPr>
            <a:r>
              <a:rPr sz="2600" dirty="0"/>
              <a:t>Таким образом постоянное информационно-пропагандистское обеспечение нашей деятельности играет важную роль </a:t>
            </a:r>
            <a:r>
              <a:rPr lang="en-US" sz="2600" dirty="0"/>
              <a:t>                           </a:t>
            </a:r>
            <a:r>
              <a:rPr sz="2600" dirty="0"/>
              <a:t>в формировании позиций, занимаемых участниками  в отношении поставленных задач.</a:t>
            </a:r>
          </a:p>
        </p:txBody>
      </p:sp>
      <p:sp>
        <p:nvSpPr>
          <p:cNvPr id="4" name="Текст 1">
            <a:extLst>
              <a:ext uri="{FF2B5EF4-FFF2-40B4-BE49-F238E27FC236}">
                <a16:creationId xmlns:a16="http://schemas.microsoft.com/office/drawing/2014/main" id="{B80F34BB-F8BE-5D48-95E6-5CC7D63BCD25}"/>
              </a:ext>
            </a:extLst>
          </p:cNvPr>
          <p:cNvSpPr txBox="1">
            <a:spLocks/>
          </p:cNvSpPr>
          <p:nvPr/>
        </p:nvSpPr>
        <p:spPr>
          <a:xfrm>
            <a:off x="815654" y="1507565"/>
            <a:ext cx="14441739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6891" dirty="0">
                <a:latin typeface="TINKOFFSANS-MEDIUM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C971FF08-BAB9-1345-BE7A-CBADEB3D5F8F}"/>
              </a:ext>
            </a:extLst>
          </p:cNvPr>
          <p:cNvSpPr txBox="1">
            <a:spLocks/>
          </p:cNvSpPr>
          <p:nvPr/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/>
            <a:fld id="{86CB4B4D-7CA3-9044-876B-883B54F8677D}" type="slidenum">
              <a:rPr lang="ru-RU" sz="1970" smtClean="0"/>
              <a:pPr algn="r"/>
              <a:t>45</a:t>
            </a:fld>
            <a:endParaRPr lang="ru-RU" sz="1970"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Текст 2"/>
          <p:cNvSpPr>
            <a:spLocks noGrp="1"/>
          </p:cNvSpPr>
          <p:nvPr>
            <p:ph type="body" idx="4294967295"/>
          </p:nvPr>
        </p:nvSpPr>
        <p:spPr>
          <a:xfrm>
            <a:off x="3438146" y="7297498"/>
            <a:ext cx="3677251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 indent="0"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8" name="Текст 20"/>
          <p:cNvSpPr>
            <a:spLocks noGrp="1"/>
          </p:cNvSpPr>
          <p:nvPr>
            <p:ph type="body" idx="4294967295"/>
          </p:nvPr>
        </p:nvSpPr>
        <p:spPr>
          <a:xfrm>
            <a:off x="9285207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9" name="Текст 25"/>
          <p:cNvSpPr>
            <a:spLocks noGrp="1"/>
          </p:cNvSpPr>
          <p:nvPr>
            <p:ph type="body" idx="4294967295"/>
          </p:nvPr>
        </p:nvSpPr>
        <p:spPr>
          <a:xfrm>
            <a:off x="14981962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>
                    <a:lumMod val="75000"/>
                    <a:lumOff val="25000"/>
                  </a:schemeClr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60" name="Текст 26"/>
          <p:cNvSpPr>
            <a:spLocks noGrp="1"/>
          </p:cNvSpPr>
          <p:nvPr>
            <p:ph type="body" idx="4294967295"/>
          </p:nvPr>
        </p:nvSpPr>
        <p:spPr>
          <a:xfrm>
            <a:off x="14878776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R="4780" indent="11952" defTabSz="429768">
              <a:lnSpc>
                <a:spcPts val="3500"/>
              </a:lnSpc>
              <a:spcBef>
                <a:spcPts val="0"/>
              </a:spcBef>
              <a:defRPr sz="300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961" name="Текст 19"/>
          <p:cNvSpPr>
            <a:spLocks noGrp="1"/>
          </p:cNvSpPr>
          <p:nvPr>
            <p:ph type="body" idx="4294967295"/>
          </p:nvPr>
        </p:nvSpPr>
        <p:spPr>
          <a:xfrm>
            <a:off x="3334965" y="5813710"/>
            <a:ext cx="3675786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R="4729" indent="11824" defTabSz="425195">
              <a:lnSpc>
                <a:spcPts val="3500"/>
              </a:lnSpc>
              <a:spcBef>
                <a:spcPts val="0"/>
              </a:spcBef>
              <a:defRPr sz="3348"/>
            </a:lvl1pPr>
          </a:lstStyle>
          <a:p>
            <a:pPr>
              <a:lnSpc>
                <a:spcPts val="4400"/>
              </a:lnSpc>
            </a:pPr>
            <a:r>
              <a:rPr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79D8ACD8-BC04-F748-B2D5-117AA6DBE4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1405" y="5929173"/>
            <a:ext cx="566909" cy="508265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4B52199B-2ACF-BD48-9D4D-A6023AE4AE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1582" y="5992305"/>
            <a:ext cx="566909" cy="547016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DEB2639D-02D1-EC40-9CB6-0569B1BD7E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01890" y="5899851"/>
            <a:ext cx="566909" cy="566909"/>
          </a:xfrm>
          <a:prstGeom prst="rect">
            <a:avLst/>
          </a:prstGeom>
        </p:spPr>
      </p:pic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795777" y="1507565"/>
            <a:ext cx="12369134" cy="266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6891" dirty="0">
                <a:latin typeface="TINKOFFSANS-MEDIUM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id="{25342C8E-AB37-7448-9977-AFBDF7896B2A}"/>
              </a:ext>
            </a:extLst>
          </p:cNvPr>
          <p:cNvSpPr txBox="1">
            <a:spLocks/>
          </p:cNvSpPr>
          <p:nvPr/>
        </p:nvSpPr>
        <p:spPr>
          <a:xfrm>
            <a:off x="9314960" y="5813710"/>
            <a:ext cx="3682001" cy="12306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4780" indent="11952" algn="l" defTabSz="429768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436309" marR="0" indent="-269744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872618" marR="0" indent="-318788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1308927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2192328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2649720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3107113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3564504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4021897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16" name="Номер слайда 1">
            <a:extLst>
              <a:ext uri="{FF2B5EF4-FFF2-40B4-BE49-F238E27FC236}">
                <a16:creationId xmlns:a16="http://schemas.microsoft.com/office/drawing/2014/main" id="{CF8DA993-9661-0643-B166-7A44B6984D3D}"/>
              </a:ext>
            </a:extLst>
          </p:cNvPr>
          <p:cNvSpPr txBox="1">
            <a:spLocks/>
          </p:cNvSpPr>
          <p:nvPr/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/>
            <a:fld id="{86CB4B4D-7CA3-9044-876B-883B54F8677D}" type="slidenum">
              <a:rPr lang="ru-RU" sz="1970" smtClean="0"/>
              <a:pPr algn="r"/>
              <a:t>46</a:t>
            </a:fld>
            <a:endParaRPr lang="ru-RU" sz="1970"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Текст 11"/>
          <p:cNvSpPr/>
          <p:nvPr/>
        </p:nvSpPr>
        <p:spPr>
          <a:xfrm>
            <a:off x="794155" y="528582"/>
            <a:ext cx="16949403" cy="11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5" name="Текст 26">
            <a:extLst>
              <a:ext uri="{FF2B5EF4-FFF2-40B4-BE49-F238E27FC236}">
                <a16:creationId xmlns:a16="http://schemas.microsoft.com/office/drawing/2014/main" id="{DB41A044-8880-F446-88CA-E83F42C48F56}"/>
              </a:ext>
            </a:extLst>
          </p:cNvPr>
          <p:cNvSpPr txBox="1">
            <a:spLocks/>
          </p:cNvSpPr>
          <p:nvPr/>
        </p:nvSpPr>
        <p:spPr>
          <a:xfrm>
            <a:off x="835452" y="4040229"/>
            <a:ext cx="3703917" cy="121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08000">
            <a:no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pic>
        <p:nvPicPr>
          <p:cNvPr id="6" name="object 40">
            <a:extLst>
              <a:ext uri="{FF2B5EF4-FFF2-40B4-BE49-F238E27FC236}">
                <a16:creationId xmlns:a16="http://schemas.microsoft.com/office/drawing/2014/main" id="{6C9FEB95-BA1A-EF49-B4AE-6C8A29342D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3695" y="2597528"/>
            <a:ext cx="820123" cy="719185"/>
          </a:xfrm>
          <a:prstGeom prst="rect">
            <a:avLst/>
          </a:prstGeom>
        </p:spPr>
      </p:pic>
      <p:pic>
        <p:nvPicPr>
          <p:cNvPr id="7" name="object 41">
            <a:extLst>
              <a:ext uri="{FF2B5EF4-FFF2-40B4-BE49-F238E27FC236}">
                <a16:creationId xmlns:a16="http://schemas.microsoft.com/office/drawing/2014/main" id="{40429B34-4D0E-4B4F-9809-155A17B7EE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1341" y="2641517"/>
            <a:ext cx="781070" cy="572785"/>
          </a:xfrm>
          <a:prstGeom prst="rect">
            <a:avLst/>
          </a:prstGeom>
        </p:spPr>
      </p:pic>
      <p:sp>
        <p:nvSpPr>
          <p:cNvPr id="11" name="Текст 26">
            <a:extLst>
              <a:ext uri="{FF2B5EF4-FFF2-40B4-BE49-F238E27FC236}">
                <a16:creationId xmlns:a16="http://schemas.microsoft.com/office/drawing/2014/main" id="{013D2029-702C-5647-A25F-13F58A733A6A}"/>
              </a:ext>
            </a:extLst>
          </p:cNvPr>
          <p:cNvSpPr txBox="1">
            <a:spLocks/>
          </p:cNvSpPr>
          <p:nvPr/>
        </p:nvSpPr>
        <p:spPr>
          <a:xfrm>
            <a:off x="5790707" y="4040229"/>
            <a:ext cx="3703917" cy="121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08000">
            <a:no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5BE03F49-E3C7-334D-8D9C-67EF95101592}"/>
              </a:ext>
            </a:extLst>
          </p:cNvPr>
          <p:cNvSpPr txBox="1">
            <a:spLocks/>
          </p:cNvSpPr>
          <p:nvPr/>
        </p:nvSpPr>
        <p:spPr>
          <a:xfrm>
            <a:off x="15143270" y="4040229"/>
            <a:ext cx="3703917" cy="121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08000">
            <a:no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9D4F8AB4-1D38-844F-96C0-ABEF0674E731}"/>
              </a:ext>
            </a:extLst>
          </p:cNvPr>
          <p:cNvSpPr txBox="1">
            <a:spLocks/>
          </p:cNvSpPr>
          <p:nvPr/>
        </p:nvSpPr>
        <p:spPr>
          <a:xfrm>
            <a:off x="10507382" y="4040229"/>
            <a:ext cx="3703917" cy="121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08000">
            <a:no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sz="3000" dirty="0">
                <a:solidFill>
                  <a:srgbClr val="282828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B2C9DBC8-DDC1-D24D-B872-F2E0A75B04F4}"/>
              </a:ext>
            </a:extLst>
          </p:cNvPr>
          <p:cNvSpPr txBox="1">
            <a:spLocks/>
          </p:cNvSpPr>
          <p:nvPr/>
        </p:nvSpPr>
        <p:spPr>
          <a:xfrm>
            <a:off x="5791260" y="5497122"/>
            <a:ext cx="3407164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pic>
        <p:nvPicPr>
          <p:cNvPr id="8" name="object 42">
            <a:extLst>
              <a:ext uri="{FF2B5EF4-FFF2-40B4-BE49-F238E27FC236}">
                <a16:creationId xmlns:a16="http://schemas.microsoft.com/office/drawing/2014/main" id="{375B9EAD-B45C-C848-A958-35A1F9ECEC5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44307" y="2667068"/>
            <a:ext cx="781070" cy="624855"/>
          </a:xfrm>
          <a:prstGeom prst="rect">
            <a:avLst/>
          </a:prstGeom>
        </p:spPr>
      </p:pic>
      <p:pic>
        <p:nvPicPr>
          <p:cNvPr id="9" name="object 43">
            <a:extLst>
              <a:ext uri="{FF2B5EF4-FFF2-40B4-BE49-F238E27FC236}">
                <a16:creationId xmlns:a16="http://schemas.microsoft.com/office/drawing/2014/main" id="{0E1736A9-91E8-7948-B644-228704505B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87816" y="2596702"/>
            <a:ext cx="546749" cy="72071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B51A8D-F9B8-A946-8147-BA32DFA65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47</a:t>
            </a:fld>
            <a:endParaRPr lang="ru-RU" dirty="0"/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1825DBE4-4F5C-7A4E-AAA0-54C27E3F9A9B}"/>
              </a:ext>
            </a:extLst>
          </p:cNvPr>
          <p:cNvSpPr txBox="1">
            <a:spLocks/>
          </p:cNvSpPr>
          <p:nvPr/>
        </p:nvSpPr>
        <p:spPr>
          <a:xfrm>
            <a:off x="851390" y="5497122"/>
            <a:ext cx="3407164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2856ABD1-BE68-CB4C-A269-D7B835B504F1}"/>
              </a:ext>
            </a:extLst>
          </p:cNvPr>
          <p:cNvSpPr txBox="1">
            <a:spLocks/>
          </p:cNvSpPr>
          <p:nvPr/>
        </p:nvSpPr>
        <p:spPr>
          <a:xfrm>
            <a:off x="10547722" y="5497122"/>
            <a:ext cx="3407164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439768DA-0DA8-6743-BF3A-DE773945CF85}"/>
              </a:ext>
            </a:extLst>
          </p:cNvPr>
          <p:cNvSpPr txBox="1">
            <a:spLocks/>
          </p:cNvSpPr>
          <p:nvPr/>
        </p:nvSpPr>
        <p:spPr>
          <a:xfrm>
            <a:off x="15228242" y="5497122"/>
            <a:ext cx="3407164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</p:spTree>
    <p:extLst>
      <p:ext uri="{BB962C8B-B14F-4D97-AF65-F5344CB8AC3E}">
        <p14:creationId xmlns:p14="http://schemas.microsoft.com/office/powerpoint/2010/main" val="354334098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F0AC24E-F5AE-6E47-86C1-DE41BF30B556}"/>
              </a:ext>
            </a:extLst>
          </p:cNvPr>
          <p:cNvSpPr txBox="1"/>
          <p:nvPr/>
        </p:nvSpPr>
        <p:spPr>
          <a:xfrm>
            <a:off x="10064056" y="2288401"/>
            <a:ext cx="7755314" cy="1326671"/>
          </a:xfrm>
          <a:prstGeom prst="rect">
            <a:avLst/>
          </a:prstGeom>
        </p:spPr>
        <p:txBody>
          <a:bodyPr vert="horz" wrap="square" lIns="0" tIns="12506" rIns="0" bIns="0" rtlCol="0">
            <a:no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Положительные стороны продукта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8C13F56-45DB-B74F-9F8F-3A2EBCEEFE1A}"/>
              </a:ext>
            </a:extLst>
          </p:cNvPr>
          <p:cNvSpPr txBox="1"/>
          <p:nvPr/>
        </p:nvSpPr>
        <p:spPr>
          <a:xfrm>
            <a:off x="10064057" y="3568034"/>
            <a:ext cx="7139422" cy="2655659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Пусть  бизнес держит там часть оборота. А в Тинькофф намного лучше  зарплатный проект и валютный контроль. Поэтому пусть компания  работает с нами по этим направлениям.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29E2F7D-166D-6F40-A7C9-4D5B46F94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48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E97EA6-F0FD-A24F-BF25-0112A5B2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68" y="2403215"/>
            <a:ext cx="599980" cy="5999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68" y="7072035"/>
            <a:ext cx="599980" cy="24999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0064066" y="6922933"/>
            <a:ext cx="7157133" cy="8759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latin typeface="TINKOFFSANS-MEDIUM" panose="02000506050000020004" pitchFamily="2" charset="0"/>
              </a:rPr>
              <a:t>Отрицательные моменты</a:t>
            </a:r>
            <a:endParaRPr sz="3200" dirty="0"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0064057" y="7767565"/>
            <a:ext cx="7139422" cy="1039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Зеленый банк дает кредит на большую сумму, отлично. Пусть  бизнес держит там часть оборота</a:t>
            </a:r>
            <a:r>
              <a:rPr lang="en-US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  <a:endParaRPr sz="2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1D078664-C61F-334A-A125-E297C54B4540}"/>
              </a:ext>
            </a:extLst>
          </p:cNvPr>
          <p:cNvSpPr txBox="1">
            <a:spLocks/>
          </p:cNvSpPr>
          <p:nvPr/>
        </p:nvSpPr>
        <p:spPr>
          <a:xfrm>
            <a:off x="843881" y="674419"/>
            <a:ext cx="487891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5475958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533704" y="2494344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dirty="0">
                <a:solidFill>
                  <a:srgbClr val="438BF9"/>
                </a:solidFill>
                <a:latin typeface="TINKOFFSANS-MEDIUM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511776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Делаем отклики на клиентские действия моментальными. (Оптимизация, кэширование, убираем лишние смс при создании шаблонов, авто и тд. убираем лоудеры)</a:t>
            </a: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62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Перерабатываем клиентские ошибки исходя из двух правил – поясняем, что произошло + рекомендуем, что делать дальше</a:t>
            </a: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8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Клиенты сами  подсказывают,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что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у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них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болит, но не всегда эта информация доходит д</a:t>
            </a:r>
            <a:r>
              <a:rPr lang="ru-RU" sz="2200" dirty="0">
                <a:solidFill>
                  <a:schemeClr val="tx1"/>
                </a:solidFill>
              </a:rPr>
              <a:t>о </a:t>
            </a:r>
            <a:r>
              <a:rPr sz="2200" dirty="0">
                <a:solidFill>
                  <a:schemeClr val="tx1"/>
                </a:solidFill>
              </a:rPr>
              <a:t>нас</a:t>
            </a: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647990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Как знакомство с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Тинькофф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новых клиентов,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так и обучение действующих  клиентов новому функционалу</a:t>
            </a:r>
          </a:p>
        </p:txBody>
      </p:sp>
      <p:sp>
        <p:nvSpPr>
          <p:cNvPr id="1095" name="Текст 11"/>
          <p:cNvSpPr/>
          <p:nvPr/>
        </p:nvSpPr>
        <p:spPr>
          <a:xfrm>
            <a:off x="775106" y="506937"/>
            <a:ext cx="16949403" cy="11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 hangingPunct="1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с Тинькофф новых клиентов, так и обучение действующих  клиентов новому функционалу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812891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dirty="0">
                <a:solidFill>
                  <a:srgbClr val="438BF9"/>
                </a:solidFill>
                <a:latin typeface="TINKOFFSANS-MEDIUM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71842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dirty="0">
                <a:solidFill>
                  <a:srgbClr val="438BF9"/>
                </a:solidFill>
                <a:latin typeface="TINKOFFSANS-MEDIUM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533704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dirty="0">
                <a:solidFill>
                  <a:srgbClr val="438BF9"/>
                </a:solidFill>
                <a:latin typeface="TINKOFFSANS-MEDIUM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812891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dirty="0">
                <a:solidFill>
                  <a:srgbClr val="438BF9"/>
                </a:solidFill>
                <a:latin typeface="TINKOFFSANS-MEDIUM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71842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dirty="0">
                <a:solidFill>
                  <a:srgbClr val="438BF9"/>
                </a:solidFill>
                <a:latin typeface="TINKOFFSANS-MEDIUM" panose="02000506050000020004" pitchFamily="2" charset="0"/>
              </a:rPr>
              <a:t>06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2791C2C-8ADB-B54B-A580-98B292907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49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7D08E5-DCE3-AD46-BB7F-228567E12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07" y="895862"/>
            <a:ext cx="4684806" cy="468480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F62E02-4BCD-5341-8D79-F48394073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833" y="1527239"/>
            <a:ext cx="4839927" cy="483992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8F291C-CABE-9E49-B946-AC22CDFA7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083" y="895864"/>
            <a:ext cx="5390436" cy="5390436"/>
          </a:xfrm>
          <a:prstGeom prst="rect">
            <a:avLst/>
          </a:prstGeom>
        </p:spPr>
      </p:pic>
      <p:pic>
        <p:nvPicPr>
          <p:cNvPr id="21" name="object 6">
            <a:extLst>
              <a:ext uri="{FF2B5EF4-FFF2-40B4-BE49-F238E27FC236}">
                <a16:creationId xmlns:a16="http://schemas.microsoft.com/office/drawing/2014/main" id="{B75DFCC8-DBAA-8947-AD89-75988A6FBC0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" y="4909274"/>
            <a:ext cx="4980289" cy="5348758"/>
          </a:xfrm>
          <a:prstGeom prst="rect">
            <a:avLst/>
          </a:prstGeom>
        </p:spPr>
      </p:pic>
      <p:pic>
        <p:nvPicPr>
          <p:cNvPr id="22" name="object 6">
            <a:extLst>
              <a:ext uri="{FF2B5EF4-FFF2-40B4-BE49-F238E27FC236}">
                <a16:creationId xmlns:a16="http://schemas.microsoft.com/office/drawing/2014/main" id="{81A1A165-4EE4-2B40-8D25-60684C692AB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9831" y="5802952"/>
            <a:ext cx="5292670" cy="4806663"/>
          </a:xfrm>
          <a:prstGeom prst="rect">
            <a:avLst/>
          </a:prstGeom>
        </p:spPr>
      </p:pic>
      <p:pic>
        <p:nvPicPr>
          <p:cNvPr id="25" name="object 6">
            <a:extLst>
              <a:ext uri="{FF2B5EF4-FFF2-40B4-BE49-F238E27FC236}">
                <a16:creationId xmlns:a16="http://schemas.microsoft.com/office/drawing/2014/main" id="{F1C53B98-BD34-9D45-987C-61868A0DE99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61054" y="5811009"/>
            <a:ext cx="4568032" cy="4447023"/>
          </a:xfrm>
          <a:prstGeom prst="rect">
            <a:avLst/>
          </a:prstGeom>
        </p:spPr>
      </p:pic>
      <p:pic>
        <p:nvPicPr>
          <p:cNvPr id="29" name="object 13">
            <a:extLst>
              <a:ext uri="{FF2B5EF4-FFF2-40B4-BE49-F238E27FC236}">
                <a16:creationId xmlns:a16="http://schemas.microsoft.com/office/drawing/2014/main" id="{F002D9D7-2313-514D-876A-CCCF806417B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306617" y="1267067"/>
            <a:ext cx="4628653" cy="4430425"/>
          </a:xfrm>
          <a:prstGeom prst="rect">
            <a:avLst/>
          </a:prstGeom>
        </p:spPr>
      </p:pic>
      <p:pic>
        <p:nvPicPr>
          <p:cNvPr id="30" name="object 3">
            <a:extLst>
              <a:ext uri="{FF2B5EF4-FFF2-40B4-BE49-F238E27FC236}">
                <a16:creationId xmlns:a16="http://schemas.microsoft.com/office/drawing/2014/main" id="{3D9CC332-2617-6443-BE63-56A733A22910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949506" y="6710191"/>
            <a:ext cx="6080040" cy="3822830"/>
          </a:xfrm>
          <a:prstGeom prst="rect">
            <a:avLst/>
          </a:prstGeom>
        </p:spPr>
      </p:pic>
      <p:sp>
        <p:nvSpPr>
          <p:cNvPr id="12" name="Текст 43">
            <a:extLst>
              <a:ext uri="{FF2B5EF4-FFF2-40B4-BE49-F238E27FC236}">
                <a16:creationId xmlns:a16="http://schemas.microsoft.com/office/drawing/2014/main" id="{F302957D-0411-F44D-9500-45FD6EE9DDB0}"/>
              </a:ext>
            </a:extLst>
          </p:cNvPr>
          <p:cNvSpPr txBox="1">
            <a:spLocks/>
          </p:cNvSpPr>
          <p:nvPr/>
        </p:nvSpPr>
        <p:spPr>
          <a:xfrm>
            <a:off x="4137217" y="583716"/>
            <a:ext cx="11524888" cy="113468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3D</a:t>
            </a:r>
            <a:endParaRPr lang="ru-RU" sz="5200" dirty="0"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Номер слайда 1">
            <a:extLst>
              <a:ext uri="{FF2B5EF4-FFF2-40B4-BE49-F238E27FC236}">
                <a16:creationId xmlns:a16="http://schemas.microsoft.com/office/drawing/2014/main" id="{6299BEC9-719E-9440-B506-9D7635350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362939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Заголовок 42"/>
          <p:cNvSpPr txBox="1">
            <a:spLocks noGrp="1"/>
          </p:cNvSpPr>
          <p:nvPr>
            <p:ph type="title" idx="4294967295"/>
          </p:nvPr>
        </p:nvSpPr>
        <p:spPr>
          <a:xfrm>
            <a:off x="934352" y="607253"/>
            <a:ext cx="18000927" cy="906883"/>
          </a:xfrm>
          <a:prstGeom prst="rect">
            <a:avLst/>
          </a:prstGeom>
        </p:spPr>
        <p:txBody>
          <a:bodyPr/>
          <a:lstStyle>
            <a:lvl1pPr indent="23434" defTabSz="1464295">
              <a:lnSpc>
                <a:spcPts val="6700"/>
              </a:lnSpc>
              <a:spcBef>
                <a:spcPts val="0"/>
              </a:spcBef>
              <a:defRPr sz="5820"/>
            </a:lvl1pPr>
          </a:lstStyle>
          <a:p>
            <a:pPr algn="ctr"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2" name="object 11">
            <a:extLst>
              <a:ext uri="{FF2B5EF4-FFF2-40B4-BE49-F238E27FC236}">
                <a16:creationId xmlns:a16="http://schemas.microsoft.com/office/drawing/2014/main" id="{F3BF312C-FD60-C345-9A53-AE8B7044573D}"/>
              </a:ext>
            </a:extLst>
          </p:cNvPr>
          <p:cNvSpPr txBox="1"/>
          <p:nvPr/>
        </p:nvSpPr>
        <p:spPr>
          <a:xfrm>
            <a:off x="8697432" y="3462039"/>
            <a:ext cx="2594345" cy="1091120"/>
          </a:xfrm>
          <a:prstGeom prst="rect">
            <a:avLst/>
          </a:prstGeom>
        </p:spPr>
        <p:txBody>
          <a:bodyPr vert="horz" wrap="square" lIns="0" tIns="32499" rIns="0" bIns="0" rtlCol="0">
            <a:noAutofit/>
          </a:bodyPr>
          <a:lstStyle/>
          <a:p>
            <a:pPr marL="12498" marR="5000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</a:rPr>
              <a:t>Обучение  коллег</a:t>
            </a:r>
            <a:endParaRPr sz="2600" dirty="0"/>
          </a:p>
        </p:txBody>
      </p:sp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77223" y="3462039"/>
            <a:ext cx="2641884" cy="659327"/>
          </a:xfrm>
          <a:prstGeom prst="rect">
            <a:avLst/>
          </a:prstGeom>
        </p:spPr>
        <p:txBody>
          <a:bodyPr vert="horz" wrap="square" lIns="0" tIns="14999" rIns="0" bIns="0" rtlCol="0">
            <a:no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>
                <a:solidFill>
                  <a:srgbClr val="282828"/>
                </a:solidFill>
              </a:rPr>
              <a:t>Обучение</a:t>
            </a:r>
            <a:r>
              <a:rPr lang="ru-RU" sz="2600" dirty="0">
                <a:solidFill>
                  <a:srgbClr val="282828"/>
                </a:solidFill>
              </a:rPr>
              <a:t> коллег</a:t>
            </a:r>
            <a:endParaRPr sz="2600" dirty="0"/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65287" y="2436235"/>
            <a:ext cx="925591" cy="815996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sz="5200" spc="11" dirty="0">
                <a:solidFill>
                  <a:srgbClr val="438BF9"/>
                </a:solidFill>
                <a:latin typeface="TINKOFFSANS-MEDIUM" panose="02000506050000020004" pitchFamily="2" charset="0"/>
              </a:rPr>
              <a:t>01</a:t>
            </a:r>
            <a:endParaRPr sz="5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97052" y="2436235"/>
            <a:ext cx="1050532" cy="815996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5200" spc="11" dirty="0">
                <a:solidFill>
                  <a:srgbClr val="438BF9"/>
                </a:solidFill>
                <a:latin typeface="TINKOFFSANS-MEDIUM" panose="02000506050000020004" pitchFamily="2" charset="0"/>
              </a:rPr>
              <a:t>0</a:t>
            </a:r>
            <a:r>
              <a:rPr lang="ru-RU" sz="5200" spc="11" dirty="0">
                <a:solidFill>
                  <a:srgbClr val="438BF9"/>
                </a:solidFill>
                <a:latin typeface="TINKOFFSANS-MEDIUM" panose="02000506050000020004" pitchFamily="2" charset="0"/>
              </a:rPr>
              <a:t>2</a:t>
            </a:r>
            <a:endParaRPr sz="5200" dirty="0">
              <a:latin typeface="TINKOFFSANS-MEDIUM" panose="02000506050000020004" pitchFamily="2" charset="0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E9A6ED68-557A-0442-B508-F5A417CC4C8A}"/>
              </a:ext>
            </a:extLst>
          </p:cNvPr>
          <p:cNvSpPr txBox="1"/>
          <p:nvPr/>
        </p:nvSpPr>
        <p:spPr>
          <a:xfrm>
            <a:off x="15906308" y="3462039"/>
            <a:ext cx="2419732" cy="578334"/>
          </a:xfrm>
          <a:prstGeom prst="rect">
            <a:avLst/>
          </a:prstGeom>
        </p:spPr>
        <p:txBody>
          <a:bodyPr vert="horz" wrap="square" lIns="0" tIns="14999" rIns="0" bIns="0" rtlCol="0">
            <a:no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>
                <a:solidFill>
                  <a:srgbClr val="282828"/>
                </a:solidFill>
              </a:rPr>
              <a:t>Обучение</a:t>
            </a:r>
            <a:endParaRPr sz="2600" dirty="0"/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04284096-1314-8C4F-A7A2-16F260E5F596}"/>
              </a:ext>
            </a:extLst>
          </p:cNvPr>
          <p:cNvSpPr txBox="1"/>
          <p:nvPr/>
        </p:nvSpPr>
        <p:spPr>
          <a:xfrm>
            <a:off x="12355032" y="3462039"/>
            <a:ext cx="2615609" cy="1067431"/>
          </a:xfrm>
          <a:prstGeom prst="rect">
            <a:avLst/>
          </a:prstGeom>
        </p:spPr>
        <p:txBody>
          <a:bodyPr vert="horz" wrap="square" lIns="0" tIns="32499" rIns="0" bIns="0" rtlCol="0">
            <a:noAutofit/>
          </a:bodyPr>
          <a:lstStyle/>
          <a:p>
            <a:pPr marL="12498" marR="634291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</a:rPr>
              <a:t>Быстрое  начисление</a:t>
            </a:r>
            <a:endParaRPr sz="2600" dirty="0"/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121209" y="3462039"/>
            <a:ext cx="2491703" cy="982371"/>
          </a:xfrm>
          <a:prstGeom prst="rect">
            <a:avLst/>
          </a:prstGeom>
        </p:spPr>
        <p:txBody>
          <a:bodyPr vert="horz" wrap="square" lIns="0" tIns="32499" rIns="0" bIns="0" rtlCol="0">
            <a:no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rgbClr val="282828"/>
                </a:solidFill>
              </a:rPr>
              <a:t>Быстрое  начисление</a:t>
            </a:r>
            <a:endParaRPr sz="2600" dirty="0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95727" y="2436235"/>
            <a:ext cx="1050532" cy="815996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5200" spc="11" dirty="0">
                <a:solidFill>
                  <a:srgbClr val="438BF9"/>
                </a:solidFill>
                <a:latin typeface="TINKOFFSANS-MEDIUM" panose="02000506050000020004" pitchFamily="2" charset="0"/>
              </a:rPr>
              <a:t>0</a:t>
            </a:r>
            <a:r>
              <a:rPr lang="ru-RU" sz="5200" spc="11" dirty="0">
                <a:solidFill>
                  <a:srgbClr val="438BF9"/>
                </a:solidFill>
                <a:latin typeface="TINKOFFSANS-MEDIUM" panose="02000506050000020004" pitchFamily="2" charset="0"/>
              </a:rPr>
              <a:t>3</a:t>
            </a:r>
            <a:endParaRPr sz="5200" dirty="0">
              <a:latin typeface="TINKOFFSANS-MEDIUM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47125" y="2436235"/>
            <a:ext cx="1050532" cy="815996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5200" spc="11" dirty="0">
                <a:solidFill>
                  <a:srgbClr val="438BF9"/>
                </a:solidFill>
                <a:latin typeface="TINKOFFSANS-MEDIUM" panose="02000506050000020004" pitchFamily="2" charset="0"/>
              </a:rPr>
              <a:t>0</a:t>
            </a:r>
            <a:r>
              <a:rPr lang="ru-RU" sz="5200" spc="11" dirty="0">
                <a:solidFill>
                  <a:srgbClr val="438BF9"/>
                </a:solidFill>
                <a:latin typeface="TINKOFFSANS-MEDIUM" panose="02000506050000020004" pitchFamily="2" charset="0"/>
              </a:rPr>
              <a:t>4</a:t>
            </a:r>
            <a:endParaRPr sz="5200" dirty="0">
              <a:latin typeface="TINKOFFSANS-MEDIUM" panose="02000506050000020004" pitchFamily="2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FF71AB5-B3C0-364B-BAB1-9A26AF3F7345}"/>
              </a:ext>
            </a:extLst>
          </p:cNvPr>
          <p:cNvSpPr txBox="1"/>
          <p:nvPr/>
        </p:nvSpPr>
        <p:spPr>
          <a:xfrm>
            <a:off x="16561570" y="2436235"/>
            <a:ext cx="1050532" cy="815996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5200" spc="11" dirty="0">
                <a:solidFill>
                  <a:srgbClr val="438BF9"/>
                </a:solidFill>
                <a:latin typeface="TINKOFFSANS-MEDIUM" panose="02000506050000020004" pitchFamily="2" charset="0"/>
              </a:rPr>
              <a:t>0</a:t>
            </a:r>
            <a:r>
              <a:rPr lang="ru-RU" sz="5200" spc="11" dirty="0">
                <a:solidFill>
                  <a:srgbClr val="438BF9"/>
                </a:solidFill>
                <a:latin typeface="TINKOFFSANS-MEDIUM" panose="02000506050000020004" pitchFamily="2" charset="0"/>
              </a:rPr>
              <a:t>5</a:t>
            </a:r>
            <a:endParaRPr sz="5200" dirty="0">
              <a:latin typeface="TINKOFFSANS-MEDIUM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5AC2118-D929-714B-85CE-BD999C6BE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50</a:t>
            </a:fld>
            <a:endParaRPr lang="ru-RU" dirty="0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64C6F22-CEAF-7149-A932-6A48DC3CFECA}"/>
              </a:ext>
            </a:extLst>
          </p:cNvPr>
          <p:cNvSpPr txBox="1"/>
          <p:nvPr/>
        </p:nvSpPr>
        <p:spPr>
          <a:xfrm>
            <a:off x="1334692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07EED84-5462-3C4F-B52C-C5CE61EEBA94}"/>
              </a:ext>
            </a:extLst>
          </p:cNvPr>
          <p:cNvSpPr txBox="1"/>
          <p:nvPr/>
        </p:nvSpPr>
        <p:spPr>
          <a:xfrm>
            <a:off x="5075114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747522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50C6E4D-4A2C-2A4A-82FC-31BB8C9AA721}"/>
              </a:ext>
            </a:extLst>
          </p:cNvPr>
          <p:cNvSpPr txBox="1"/>
          <p:nvPr/>
        </p:nvSpPr>
        <p:spPr>
          <a:xfrm>
            <a:off x="12356135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D199B7D8-B914-3941-B863-5AADCB1AB76C}"/>
              </a:ext>
            </a:extLst>
          </p:cNvPr>
          <p:cNvSpPr txBox="1"/>
          <p:nvPr/>
        </p:nvSpPr>
        <p:spPr>
          <a:xfrm>
            <a:off x="15935270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Тинькофф новых  клиентов, так</a:t>
            </a: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обучение действующих  клиентов новому  функционалу</a:t>
            </a:r>
          </a:p>
        </p:txBody>
      </p:sp>
    </p:spTree>
    <p:extLst>
      <p:ext uri="{BB962C8B-B14F-4D97-AF65-F5344CB8AC3E}">
        <p14:creationId xmlns:p14="http://schemas.microsoft.com/office/powerpoint/2010/main" val="245395123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DAF16B-95A7-0442-A14C-9829D164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16" name="Текст 20">
            <a:extLst>
              <a:ext uri="{FF2B5EF4-FFF2-40B4-BE49-F238E27FC236}">
                <a16:creationId xmlns:a16="http://schemas.microsoft.com/office/drawing/2014/main" id="{4413ADA2-3B76-6E46-AAF5-15FD8D122F1E}"/>
              </a:ext>
            </a:extLst>
          </p:cNvPr>
          <p:cNvSpPr txBox="1">
            <a:spLocks/>
          </p:cNvSpPr>
          <p:nvPr/>
        </p:nvSpPr>
        <p:spPr>
          <a:xfrm>
            <a:off x="1798328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4D2EC727-C091-8342-8FA8-D781E02FF1FD}"/>
              </a:ext>
            </a:extLst>
          </p:cNvPr>
          <p:cNvSpPr txBox="1">
            <a:spLocks/>
          </p:cNvSpPr>
          <p:nvPr/>
        </p:nvSpPr>
        <p:spPr>
          <a:xfrm>
            <a:off x="13664859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CEEC9-932C-1C41-98EC-2F6AA72477C0}"/>
              </a:ext>
            </a:extLst>
          </p:cNvPr>
          <p:cNvSpPr txBox="1">
            <a:spLocks/>
          </p:cNvSpPr>
          <p:nvPr/>
        </p:nvSpPr>
        <p:spPr>
          <a:xfrm>
            <a:off x="797873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B925ADB8-1F66-BE46-8CFD-D1F40BE5B1DD}"/>
              </a:ext>
            </a:extLst>
          </p:cNvPr>
          <p:cNvSpPr txBox="1">
            <a:spLocks/>
          </p:cNvSpPr>
          <p:nvPr/>
        </p:nvSpPr>
        <p:spPr>
          <a:xfrm>
            <a:off x="1929652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0" name="Текст 30">
            <a:extLst>
              <a:ext uri="{FF2B5EF4-FFF2-40B4-BE49-F238E27FC236}">
                <a16:creationId xmlns:a16="http://schemas.microsoft.com/office/drawing/2014/main" id="{D684C55C-F938-C747-9596-06D170C4909C}"/>
              </a:ext>
            </a:extLst>
          </p:cNvPr>
          <p:cNvSpPr txBox="1">
            <a:spLocks/>
          </p:cNvSpPr>
          <p:nvPr/>
        </p:nvSpPr>
        <p:spPr>
          <a:xfrm>
            <a:off x="192965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1" name="Текст 31">
            <a:extLst>
              <a:ext uri="{FF2B5EF4-FFF2-40B4-BE49-F238E27FC236}">
                <a16:creationId xmlns:a16="http://schemas.microsoft.com/office/drawing/2014/main" id="{1FEC3A03-CBA7-1044-83E5-22EA6B363D0D}"/>
              </a:ext>
            </a:extLst>
          </p:cNvPr>
          <p:cNvSpPr txBox="1">
            <a:spLocks/>
          </p:cNvSpPr>
          <p:nvPr/>
        </p:nvSpPr>
        <p:spPr>
          <a:xfrm>
            <a:off x="6703823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" name="Текст 32">
            <a:extLst>
              <a:ext uri="{FF2B5EF4-FFF2-40B4-BE49-F238E27FC236}">
                <a16:creationId xmlns:a16="http://schemas.microsoft.com/office/drawing/2014/main" id="{C2C39514-B17D-3D4F-9EB2-0E159B41C3F8}"/>
              </a:ext>
            </a:extLst>
          </p:cNvPr>
          <p:cNvSpPr txBox="1">
            <a:spLocks/>
          </p:cNvSpPr>
          <p:nvPr/>
        </p:nvSpPr>
        <p:spPr>
          <a:xfrm>
            <a:off x="670382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599C5858-8262-FF48-B79E-5C21EFF3CCF9}"/>
              </a:ext>
            </a:extLst>
          </p:cNvPr>
          <p:cNvSpPr txBox="1">
            <a:spLocks/>
          </p:cNvSpPr>
          <p:nvPr/>
        </p:nvSpPr>
        <p:spPr>
          <a:xfrm>
            <a:off x="11475056" y="2443303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Формы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895C1D2E-23A2-9140-BC01-1EE3A6CF1085}"/>
              </a:ext>
            </a:extLst>
          </p:cNvPr>
          <p:cNvSpPr txBox="1">
            <a:spLocks/>
          </p:cNvSpPr>
          <p:nvPr/>
        </p:nvSpPr>
        <p:spPr>
          <a:xfrm>
            <a:off x="11475056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F4011162-2953-2D41-A0D3-73202F0E26AD}"/>
              </a:ext>
            </a:extLst>
          </p:cNvPr>
          <p:cNvSpPr txBox="1">
            <a:spLocks/>
          </p:cNvSpPr>
          <p:nvPr/>
        </p:nvSpPr>
        <p:spPr>
          <a:xfrm>
            <a:off x="15904492" y="2538036"/>
            <a:ext cx="3219437" cy="10557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ts val="36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D0CD664D-45B5-5744-B3B8-56B5E910A885}"/>
              </a:ext>
            </a:extLst>
          </p:cNvPr>
          <p:cNvSpPr txBox="1">
            <a:spLocks/>
          </p:cNvSpPr>
          <p:nvPr/>
        </p:nvSpPr>
        <p:spPr>
          <a:xfrm>
            <a:off x="1590449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097E504E-61A4-304B-82E6-FE8050E47466}"/>
              </a:ext>
            </a:extLst>
          </p:cNvPr>
          <p:cNvSpPr txBox="1">
            <a:spLocks/>
          </p:cNvSpPr>
          <p:nvPr/>
        </p:nvSpPr>
        <p:spPr>
          <a:xfrm>
            <a:off x="1736849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542" dirty="0"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8D7F5-D2C9-5C49-AB7C-73B950C7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8" y="2479086"/>
            <a:ext cx="6985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6E0ED2-1D8F-1C4B-BE16-BDF6C51B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86" y="2479086"/>
            <a:ext cx="6985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56F653-B211-1D41-A50E-C177D8D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06" y="2479086"/>
            <a:ext cx="6985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150167-5BF4-4149-94F7-69C2647D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210" y="2479086"/>
            <a:ext cx="698500" cy="609600"/>
          </a:xfrm>
          <a:prstGeom prst="rect">
            <a:avLst/>
          </a:prstGeom>
        </p:spPr>
      </p:pic>
      <p:sp>
        <p:nvSpPr>
          <p:cNvPr id="28" name="Текст 11">
            <a:extLst>
              <a:ext uri="{FF2B5EF4-FFF2-40B4-BE49-F238E27FC236}">
                <a16:creationId xmlns:a16="http://schemas.microsoft.com/office/drawing/2014/main" id="{0B48C84D-5686-BB43-8B1C-0595CCE9955D}"/>
              </a:ext>
            </a:extLst>
          </p:cNvPr>
          <p:cNvSpPr/>
          <p:nvPr/>
        </p:nvSpPr>
        <p:spPr>
          <a:xfrm>
            <a:off x="834740" y="506937"/>
            <a:ext cx="16949403" cy="11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12912995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F6AFF56-818A-AB4E-8B38-5D901CE66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52</a:t>
            </a:fld>
            <a:endParaRPr lang="ru-RU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6EBE150-E22A-BC47-B116-924D4074976B}"/>
              </a:ext>
            </a:extLst>
          </p:cNvPr>
          <p:cNvSpPr/>
          <p:nvPr/>
        </p:nvSpPr>
        <p:spPr>
          <a:xfrm>
            <a:off x="964600" y="7657307"/>
            <a:ext cx="5317705" cy="194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lnTo>
                  <a:pt x="21159" y="0"/>
                </a:lnTo>
                <a:lnTo>
                  <a:pt x="21331" y="112"/>
                </a:lnTo>
                <a:lnTo>
                  <a:pt x="21471" y="419"/>
                </a:lnTo>
                <a:lnTo>
                  <a:pt x="21565" y="873"/>
                </a:lnTo>
                <a:lnTo>
                  <a:pt x="21600" y="1429"/>
                </a:lnTo>
                <a:lnTo>
                  <a:pt x="21600" y="20171"/>
                </a:lnTo>
                <a:lnTo>
                  <a:pt x="21565" y="20727"/>
                </a:lnTo>
                <a:lnTo>
                  <a:pt x="21471" y="21181"/>
                </a:lnTo>
                <a:lnTo>
                  <a:pt x="21331" y="21488"/>
                </a:lnTo>
                <a:lnTo>
                  <a:pt x="21159" y="21600"/>
                </a:lnTo>
                <a:lnTo>
                  <a:pt x="441" y="21600"/>
                </a:lnTo>
                <a:lnTo>
                  <a:pt x="269" y="21488"/>
                </a:lnTo>
                <a:lnTo>
                  <a:pt x="129" y="21181"/>
                </a:lnTo>
                <a:lnTo>
                  <a:pt x="35" y="20727"/>
                </a:lnTo>
                <a:lnTo>
                  <a:pt x="0" y="20171"/>
                </a:lnTo>
                <a:lnTo>
                  <a:pt x="0" y="6653"/>
                </a:lnTo>
              </a:path>
            </a:pathLst>
          </a:custGeom>
          <a:noFill/>
          <a:ln w="12700" cap="flat">
            <a:solidFill>
              <a:srgbClr val="282828"/>
            </a:solidFill>
            <a:prstDash val="solid"/>
            <a:round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64C67F61-82D0-1E43-83E6-9FBAE2EBE76F}"/>
              </a:ext>
            </a:extLst>
          </p:cNvPr>
          <p:cNvSpPr/>
          <p:nvPr/>
        </p:nvSpPr>
        <p:spPr>
          <a:xfrm>
            <a:off x="7222177" y="7657307"/>
            <a:ext cx="5317705" cy="194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lnTo>
                  <a:pt x="21159" y="0"/>
                </a:lnTo>
                <a:lnTo>
                  <a:pt x="21331" y="112"/>
                </a:lnTo>
                <a:lnTo>
                  <a:pt x="21471" y="419"/>
                </a:lnTo>
                <a:lnTo>
                  <a:pt x="21565" y="873"/>
                </a:lnTo>
                <a:lnTo>
                  <a:pt x="21600" y="1429"/>
                </a:lnTo>
                <a:lnTo>
                  <a:pt x="21600" y="20171"/>
                </a:lnTo>
                <a:lnTo>
                  <a:pt x="21565" y="20727"/>
                </a:lnTo>
                <a:lnTo>
                  <a:pt x="21471" y="21181"/>
                </a:lnTo>
                <a:lnTo>
                  <a:pt x="21331" y="21488"/>
                </a:lnTo>
                <a:lnTo>
                  <a:pt x="21159" y="21600"/>
                </a:lnTo>
                <a:lnTo>
                  <a:pt x="441" y="21600"/>
                </a:lnTo>
                <a:lnTo>
                  <a:pt x="269" y="21488"/>
                </a:lnTo>
                <a:lnTo>
                  <a:pt x="129" y="21181"/>
                </a:lnTo>
                <a:lnTo>
                  <a:pt x="35" y="20727"/>
                </a:lnTo>
                <a:lnTo>
                  <a:pt x="0" y="20171"/>
                </a:lnTo>
                <a:lnTo>
                  <a:pt x="0" y="6653"/>
                </a:lnTo>
              </a:path>
            </a:pathLst>
          </a:custGeom>
          <a:noFill/>
          <a:ln w="12700" cap="flat">
            <a:solidFill>
              <a:srgbClr val="282828"/>
            </a:solidFill>
            <a:prstDash val="solid"/>
            <a:round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2F9D2203-89E2-C64B-AE81-34D43D0DFEE4}"/>
              </a:ext>
            </a:extLst>
          </p:cNvPr>
          <p:cNvSpPr/>
          <p:nvPr/>
        </p:nvSpPr>
        <p:spPr>
          <a:xfrm>
            <a:off x="13516852" y="7657307"/>
            <a:ext cx="5317705" cy="1949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lnTo>
                  <a:pt x="21159" y="0"/>
                </a:lnTo>
                <a:lnTo>
                  <a:pt x="21331" y="112"/>
                </a:lnTo>
                <a:lnTo>
                  <a:pt x="21471" y="419"/>
                </a:lnTo>
                <a:lnTo>
                  <a:pt x="21565" y="873"/>
                </a:lnTo>
                <a:lnTo>
                  <a:pt x="21600" y="1429"/>
                </a:lnTo>
                <a:lnTo>
                  <a:pt x="21600" y="20171"/>
                </a:lnTo>
                <a:lnTo>
                  <a:pt x="21565" y="20727"/>
                </a:lnTo>
                <a:lnTo>
                  <a:pt x="21471" y="21181"/>
                </a:lnTo>
                <a:lnTo>
                  <a:pt x="21331" y="21488"/>
                </a:lnTo>
                <a:lnTo>
                  <a:pt x="21159" y="21600"/>
                </a:lnTo>
                <a:lnTo>
                  <a:pt x="441" y="21600"/>
                </a:lnTo>
                <a:lnTo>
                  <a:pt x="269" y="21488"/>
                </a:lnTo>
                <a:lnTo>
                  <a:pt x="129" y="21181"/>
                </a:lnTo>
                <a:lnTo>
                  <a:pt x="35" y="20727"/>
                </a:lnTo>
                <a:lnTo>
                  <a:pt x="0" y="20171"/>
                </a:lnTo>
                <a:lnTo>
                  <a:pt x="0" y="6653"/>
                </a:lnTo>
              </a:path>
            </a:pathLst>
          </a:custGeom>
          <a:noFill/>
          <a:ln w="12700" cap="flat">
            <a:solidFill>
              <a:srgbClr val="282828"/>
            </a:solidFill>
            <a:prstDash val="solid"/>
            <a:round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21" name="Текст 12">
            <a:extLst>
              <a:ext uri="{FF2B5EF4-FFF2-40B4-BE49-F238E27FC236}">
                <a16:creationId xmlns:a16="http://schemas.microsoft.com/office/drawing/2014/main" id="{DD4CD957-3089-6B43-AD87-3F9E67DF4370}"/>
              </a:ext>
            </a:extLst>
          </p:cNvPr>
          <p:cNvSpPr txBox="1">
            <a:spLocks/>
          </p:cNvSpPr>
          <p:nvPr/>
        </p:nvSpPr>
        <p:spPr>
          <a:xfrm>
            <a:off x="7931904" y="7874264"/>
            <a:ext cx="4301783" cy="481848"/>
          </a:xfrm>
          <a:prstGeom prst="rect">
            <a:avLst/>
          </a:prstGeom>
        </p:spPr>
        <p:txBody>
          <a:bodyPr anchor="ctr"/>
          <a:lstStyle>
            <a:lvl1pPr marL="0" marR="0" indent="12573" algn="l" defTabSz="452627" rtl="0" latinLnBrk="0">
              <a:lnSpc>
                <a:spcPts val="29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73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Alfred</a:t>
            </a:r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8CF51140-97C1-6543-8C06-2F9EF8DEAC86}"/>
              </a:ext>
            </a:extLst>
          </p:cNvPr>
          <p:cNvSpPr txBox="1">
            <a:spLocks/>
          </p:cNvSpPr>
          <p:nvPr/>
        </p:nvSpPr>
        <p:spPr>
          <a:xfrm>
            <a:off x="7931910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hangingPunct="1">
              <a:lnSpc>
                <a:spcPts val="3000"/>
              </a:lnSpc>
              <a:spcBef>
                <a:spcPts val="0"/>
              </a:spcBef>
              <a:defRPr sz="2200">
                <a:solidFill>
                  <a:srgbClr val="1E1E1E"/>
                </a:solidFill>
              </a:defRPr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Отвезет и доставит автомобиль </a:t>
            </a:r>
            <a:endParaRPr lang="ru-RU" sz="23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 hangingPunct="1">
              <a:lnSpc>
                <a:spcPts val="3000"/>
              </a:lnSpc>
              <a:spcBef>
                <a:spcPts val="0"/>
              </a:spcBef>
              <a:defRPr sz="2200">
                <a:solidFill>
                  <a:srgbClr val="1E1E1E"/>
                </a:solidFill>
              </a:defRPr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из сервиса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33C11B11-0996-D046-B890-F1A7CF17874A}"/>
              </a:ext>
            </a:extLst>
          </p:cNvPr>
          <p:cNvSpPr txBox="1">
            <a:spLocks/>
          </p:cNvSpPr>
          <p:nvPr/>
        </p:nvSpPr>
        <p:spPr>
          <a:xfrm>
            <a:off x="1563019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1CE15AFE-FEA7-8340-A0F5-F565FFD50574}"/>
              </a:ext>
            </a:extLst>
          </p:cNvPr>
          <p:cNvSpPr txBox="1">
            <a:spLocks/>
          </p:cNvSpPr>
          <p:nvPr/>
        </p:nvSpPr>
        <p:spPr>
          <a:xfrm>
            <a:off x="827088" y="1874392"/>
            <a:ext cx="14809102" cy="32721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ts val="34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       в 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100"/>
              </a:lnSpc>
            </a:pPr>
            <a:r>
              <a:rPr lang="ru-RU" spc="11" dirty="0"/>
              <a:t>С другой стороны рамки и место обучения кадров требуют  от нас анализа систем массового участия. Таким образом постоянное информационно пропагандистское обеспечение нашей деятельности играет важную роль.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BADFF4A2-2E21-9949-9ECD-71924866732A}"/>
              </a:ext>
            </a:extLst>
          </p:cNvPr>
          <p:cNvSpPr txBox="1">
            <a:spLocks/>
          </p:cNvSpPr>
          <p:nvPr/>
        </p:nvSpPr>
        <p:spPr>
          <a:xfrm>
            <a:off x="1563017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297AA43-9C83-BD4F-AD36-A45DACF3B70D}"/>
              </a:ext>
            </a:extLst>
          </p:cNvPr>
          <p:cNvSpPr txBox="1">
            <a:spLocks/>
          </p:cNvSpPr>
          <p:nvPr/>
        </p:nvSpPr>
        <p:spPr>
          <a:xfrm>
            <a:off x="14239678" y="7874264"/>
            <a:ext cx="4301783" cy="4818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latin typeface="TINKOFFSANS-MEDIUM" panose="02000506050000020004" pitchFamily="2" charset="0"/>
              </a:rPr>
              <a:t>Alfred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E895E525-051E-734D-B8BA-04364F1F44C4}"/>
              </a:ext>
            </a:extLst>
          </p:cNvPr>
          <p:cNvSpPr txBox="1">
            <a:spLocks/>
          </p:cNvSpPr>
          <p:nvPr/>
        </p:nvSpPr>
        <p:spPr>
          <a:xfrm>
            <a:off x="14239688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hangingPunct="1">
              <a:lnSpc>
                <a:spcPts val="3000"/>
              </a:lnSpc>
              <a:spcBef>
                <a:spcPts val="0"/>
              </a:spcBef>
              <a:defRPr sz="2200">
                <a:solidFill>
                  <a:srgbClr val="1E1E1E"/>
                </a:solidFill>
              </a:defRPr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Отвезет и доставит автомобиль </a:t>
            </a:r>
            <a:endParaRPr lang="ru-RU" sz="23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R="5004" indent="13138" hangingPunct="1">
              <a:lnSpc>
                <a:spcPts val="3000"/>
              </a:lnSpc>
              <a:spcBef>
                <a:spcPts val="0"/>
              </a:spcBef>
              <a:defRPr sz="2200">
                <a:solidFill>
                  <a:srgbClr val="1E1E1E"/>
                </a:solidFill>
              </a:defRPr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из сервиса</a:t>
            </a:r>
          </a:p>
        </p:txBody>
      </p:sp>
      <p:pic>
        <p:nvPicPr>
          <p:cNvPr id="29" name="object 7">
            <a:extLst>
              <a:ext uri="{FF2B5EF4-FFF2-40B4-BE49-F238E27FC236}">
                <a16:creationId xmlns:a16="http://schemas.microsoft.com/office/drawing/2014/main" id="{71926D40-6C31-C24C-875E-9E890373B5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3849" y="7416165"/>
            <a:ext cx="630705" cy="630705"/>
          </a:xfrm>
          <a:prstGeom prst="rect">
            <a:avLst/>
          </a:prstGeom>
        </p:spPr>
      </p:pic>
      <p:pic>
        <p:nvPicPr>
          <p:cNvPr id="30" name="object 10">
            <a:extLst>
              <a:ext uri="{FF2B5EF4-FFF2-40B4-BE49-F238E27FC236}">
                <a16:creationId xmlns:a16="http://schemas.microsoft.com/office/drawing/2014/main" id="{1FCC0E7E-3333-9A49-B4B9-4B0734A5E4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1425" y="7416165"/>
            <a:ext cx="630705" cy="630705"/>
          </a:xfrm>
          <a:prstGeom prst="rect">
            <a:avLst/>
          </a:prstGeom>
        </p:spPr>
      </p:pic>
      <p:pic>
        <p:nvPicPr>
          <p:cNvPr id="31" name="object 13">
            <a:extLst>
              <a:ext uri="{FF2B5EF4-FFF2-40B4-BE49-F238E27FC236}">
                <a16:creationId xmlns:a16="http://schemas.microsoft.com/office/drawing/2014/main" id="{6548B20F-33D2-9C46-A1E3-27BC4AB46E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3401" y="7416165"/>
            <a:ext cx="630705" cy="630705"/>
          </a:xfrm>
          <a:prstGeom prst="rect">
            <a:avLst/>
          </a:prstGeom>
        </p:spPr>
      </p:pic>
      <p:sp>
        <p:nvSpPr>
          <p:cNvPr id="32" name="Текст 9">
            <a:extLst>
              <a:ext uri="{FF2B5EF4-FFF2-40B4-BE49-F238E27FC236}">
                <a16:creationId xmlns:a16="http://schemas.microsoft.com/office/drawing/2014/main" id="{6E840B70-ED34-BE41-A76E-25DD5F541716}"/>
              </a:ext>
            </a:extLst>
          </p:cNvPr>
          <p:cNvSpPr txBox="1">
            <a:spLocks/>
          </p:cNvSpPr>
          <p:nvPr/>
        </p:nvSpPr>
        <p:spPr>
          <a:xfrm>
            <a:off x="935038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542" dirty="0"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A95F45B0-3643-5641-94AB-A412E22C8636}"/>
              </a:ext>
            </a:extLst>
          </p:cNvPr>
          <p:cNvSpPr/>
          <p:nvPr/>
        </p:nvSpPr>
        <p:spPr>
          <a:xfrm>
            <a:off x="834740" y="506937"/>
            <a:ext cx="16949403" cy="11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60586051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Текст 17"/>
          <p:cNvSpPr txBox="1">
            <a:spLocks noGrp="1"/>
          </p:cNvSpPr>
          <p:nvPr>
            <p:ph type="body" sz="quarter" idx="4294967295"/>
          </p:nvPr>
        </p:nvSpPr>
        <p:spPr>
          <a:xfrm>
            <a:off x="838132" y="6436824"/>
            <a:ext cx="4794651" cy="58999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1" name="Текст 15"/>
          <p:cNvSpPr>
            <a:spLocks noGrp="1"/>
          </p:cNvSpPr>
          <p:nvPr>
            <p:ph type="body" idx="4294967295"/>
          </p:nvPr>
        </p:nvSpPr>
        <p:spPr>
          <a:xfrm>
            <a:off x="13998462" y="2707007"/>
            <a:ext cx="4400058" cy="61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3200" dirty="0">
                <a:latin typeface="TINKOFFSANS-MEDIUM" panose="02000506050000020004" pitchFamily="2" charset="0"/>
              </a:rPr>
              <a:t>Platform: Ios / Android</a:t>
            </a:r>
          </a:p>
        </p:txBody>
      </p:sp>
      <p:sp>
        <p:nvSpPr>
          <p:cNvPr id="1012" name="Текст 16"/>
          <p:cNvSpPr>
            <a:spLocks noGrp="1"/>
          </p:cNvSpPr>
          <p:nvPr>
            <p:ph type="body" idx="4294967295"/>
          </p:nvPr>
        </p:nvSpPr>
        <p:spPr>
          <a:xfrm>
            <a:off x="14003338" y="3615670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/>
              <a:t>2.2млн / 3.8млн (sign in)</a:t>
            </a:r>
            <a:endParaRPr sz="2400" spc="11" dirty="0">
              <a:solidFill>
                <a:srgbClr val="282828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/>
              <a:t>1.67млн / 2.68млн (pay&amp;transfer&amp;pull)</a:t>
            </a:r>
          </a:p>
        </p:txBody>
      </p:sp>
      <p:sp>
        <p:nvSpPr>
          <p:cNvPr id="1013" name="Текст 13"/>
          <p:cNvSpPr>
            <a:spLocks noGrp="1"/>
          </p:cNvSpPr>
          <p:nvPr>
            <p:ph type="body" idx="4294967295"/>
          </p:nvPr>
        </p:nvSpPr>
        <p:spPr>
          <a:xfrm>
            <a:off x="8719530" y="2707007"/>
            <a:ext cx="3979034" cy="61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3200" dirty="0">
                <a:latin typeface="TINKOFFSANS-MEDIUM" panose="02000506050000020004" pitchFamily="2" charset="0"/>
              </a:rPr>
              <a:t>DAU</a:t>
            </a:r>
          </a:p>
        </p:txBody>
      </p:sp>
      <p:sp>
        <p:nvSpPr>
          <p:cNvPr id="1014" name="Текст 14"/>
          <p:cNvSpPr>
            <a:spLocks noGrp="1"/>
          </p:cNvSpPr>
          <p:nvPr>
            <p:ph type="body" idx="4294967295"/>
          </p:nvPr>
        </p:nvSpPr>
        <p:spPr>
          <a:xfrm>
            <a:off x="8760779" y="3615670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/>
              <a:t>2.1млн (sign in)</a:t>
            </a:r>
            <a:endParaRPr sz="2400" spc="11" dirty="0">
              <a:solidFill>
                <a:srgbClr val="282828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/>
              <a:t>800к-1млн  </a:t>
            </a: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/>
              <a:t>(pay&amp;transfer&amp;pull)</a:t>
            </a:r>
          </a:p>
        </p:txBody>
      </p:sp>
      <p:sp>
        <p:nvSpPr>
          <p:cNvPr id="1015" name="Текст 11"/>
          <p:cNvSpPr>
            <a:spLocks noGrp="1"/>
          </p:cNvSpPr>
          <p:nvPr>
            <p:ph type="body" idx="4294967295"/>
          </p:nvPr>
        </p:nvSpPr>
        <p:spPr>
          <a:xfrm>
            <a:off x="1852129" y="2707007"/>
            <a:ext cx="4794651" cy="61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6" name="Текст 12"/>
          <p:cNvSpPr>
            <a:spLocks noGrp="1"/>
          </p:cNvSpPr>
          <p:nvPr>
            <p:ph type="body" idx="4294967295"/>
          </p:nvPr>
        </p:nvSpPr>
        <p:spPr>
          <a:xfrm>
            <a:off x="1890693" y="3615670"/>
            <a:ext cx="4357465" cy="1546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/>
              <a:t>4.3млн / 1.7млн (sign in)</a:t>
            </a:r>
            <a:endParaRPr sz="2400" spc="11" dirty="0">
              <a:solidFill>
                <a:srgbClr val="282828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/>
              <a:t>3.35млн/1млн </a:t>
            </a:r>
            <a:endParaRPr sz="2400" spc="11" dirty="0">
              <a:solidFill>
                <a:srgbClr val="282828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/>
              <a:t>(pay&amp;transfer&amp;pull)</a:t>
            </a:r>
          </a:p>
        </p:txBody>
      </p:sp>
      <p:sp>
        <p:nvSpPr>
          <p:cNvPr id="1019" name="Текст 20"/>
          <p:cNvSpPr>
            <a:spLocks noGrp="1"/>
          </p:cNvSpPr>
          <p:nvPr>
            <p:ph type="body" idx="4294967295"/>
          </p:nvPr>
        </p:nvSpPr>
        <p:spPr>
          <a:xfrm>
            <a:off x="10418275" y="6436824"/>
            <a:ext cx="4794651" cy="5899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sz="3200" dirty="0"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20" name="Текст 21"/>
          <p:cNvSpPr>
            <a:spLocks noGrp="1"/>
          </p:cNvSpPr>
          <p:nvPr>
            <p:ph type="body" idx="4294967295"/>
          </p:nvPr>
        </p:nvSpPr>
        <p:spPr>
          <a:xfrm>
            <a:off x="895282" y="7530013"/>
            <a:ext cx="7400888" cy="242591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1E1E1E"/>
                </a:solidFill>
              </a:defRPr>
            </a:lvl1pPr>
          </a:lstStyle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  с широким активом</a:t>
            </a:r>
            <a:endParaRPr lang="ru-RU" sz="23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pic>
        <p:nvPicPr>
          <p:cNvPr id="42" name="object 14">
            <a:extLst>
              <a:ext uri="{FF2B5EF4-FFF2-40B4-BE49-F238E27FC236}">
                <a16:creationId xmlns:a16="http://schemas.microsoft.com/office/drawing/2014/main" id="{BDB659FD-A071-6449-BB81-FD2A416A2E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843" y="2719894"/>
            <a:ext cx="630705" cy="630705"/>
          </a:xfrm>
          <a:prstGeom prst="rect">
            <a:avLst/>
          </a:prstGeom>
        </p:spPr>
      </p:pic>
      <p:pic>
        <p:nvPicPr>
          <p:cNvPr id="43" name="object 15">
            <a:extLst>
              <a:ext uri="{FF2B5EF4-FFF2-40B4-BE49-F238E27FC236}">
                <a16:creationId xmlns:a16="http://schemas.microsoft.com/office/drawing/2014/main" id="{F26FC310-B2B4-BC44-BF32-385B674B92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657" y="2719894"/>
            <a:ext cx="630705" cy="630705"/>
          </a:xfrm>
          <a:prstGeom prst="rect">
            <a:avLst/>
          </a:prstGeom>
        </p:spPr>
      </p:pic>
      <p:pic>
        <p:nvPicPr>
          <p:cNvPr id="44" name="object 16">
            <a:extLst>
              <a:ext uri="{FF2B5EF4-FFF2-40B4-BE49-F238E27FC236}">
                <a16:creationId xmlns:a16="http://schemas.microsoft.com/office/drawing/2014/main" id="{F62C366D-CC0B-B24F-8ABF-F252C13D8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1460" y="2719894"/>
            <a:ext cx="630705" cy="630705"/>
          </a:xfrm>
          <a:prstGeom prst="rect">
            <a:avLst/>
          </a:prstGeom>
        </p:spPr>
      </p:pic>
      <p:sp>
        <p:nvSpPr>
          <p:cNvPr id="57" name="Текст 21">
            <a:extLst>
              <a:ext uri="{FF2B5EF4-FFF2-40B4-BE49-F238E27FC236}">
                <a16:creationId xmlns:a16="http://schemas.microsoft.com/office/drawing/2014/main" id="{2EE15CC0-FC76-0A40-AB2F-614F3F8366E8}"/>
              </a:ext>
            </a:extLst>
          </p:cNvPr>
          <p:cNvSpPr txBox="1">
            <a:spLocks/>
          </p:cNvSpPr>
          <p:nvPr/>
        </p:nvSpPr>
        <p:spPr>
          <a:xfrm>
            <a:off x="10426606" y="7530013"/>
            <a:ext cx="6989524" cy="242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457200" rtl="0" latinLnBrk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Консультация  с широким активом</a:t>
            </a:r>
          </a:p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C58CD60-8A31-8E46-81A1-A4DF7331E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FDFD2374-773E-1B4B-A060-8DD4DFB1D3B7}"/>
              </a:ext>
            </a:extLst>
          </p:cNvPr>
          <p:cNvSpPr/>
          <p:nvPr/>
        </p:nvSpPr>
        <p:spPr>
          <a:xfrm>
            <a:off x="794984" y="451073"/>
            <a:ext cx="16949403" cy="122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Квадрат">
            <a:extLst>
              <a:ext uri="{FF2B5EF4-FFF2-40B4-BE49-F238E27FC236}">
                <a16:creationId xmlns:a16="http://schemas.microsoft.com/office/drawing/2014/main" id="{FD5CF17C-567A-7042-8D41-0C9D394DDA16}"/>
              </a:ext>
            </a:extLst>
          </p:cNvPr>
          <p:cNvSpPr/>
          <p:nvPr/>
        </p:nvSpPr>
        <p:spPr>
          <a:xfrm>
            <a:off x="16292285" y="7063450"/>
            <a:ext cx="2645504" cy="264550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1" name="Квадрат"/>
          <p:cNvSpPr/>
          <p:nvPr/>
        </p:nvSpPr>
        <p:spPr>
          <a:xfrm>
            <a:off x="13299928" y="7063450"/>
            <a:ext cx="2645504" cy="2645504"/>
          </a:xfrm>
          <a:prstGeom prst="rect">
            <a:avLst/>
          </a:prstGeom>
          <a:pattFill prst="ltDnDiag">
            <a:fgClr>
              <a:srgbClr val="C9DCFF"/>
            </a:fgClr>
            <a:bgClr>
              <a:schemeClr val="accent6"/>
            </a:bgClr>
          </a:patt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2" name="Квадрат"/>
          <p:cNvSpPr/>
          <p:nvPr/>
        </p:nvSpPr>
        <p:spPr>
          <a:xfrm>
            <a:off x="10199648" y="7063450"/>
            <a:ext cx="2645504" cy="264550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3" name="Квадрат"/>
          <p:cNvSpPr/>
          <p:nvPr/>
        </p:nvSpPr>
        <p:spPr>
          <a:xfrm>
            <a:off x="7099371" y="7063450"/>
            <a:ext cx="2645504" cy="264550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4" name="Квадрат"/>
          <p:cNvSpPr/>
          <p:nvPr/>
        </p:nvSpPr>
        <p:spPr>
          <a:xfrm>
            <a:off x="3999095" y="7063450"/>
            <a:ext cx="2645504" cy="2645504"/>
          </a:xfrm>
          <a:prstGeom prst="rect">
            <a:avLst/>
          </a:prstGeom>
          <a:solidFill>
            <a:srgbClr val="F9F9F9"/>
          </a:solidFill>
          <a:ln w="12700">
            <a:noFill/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5" name="Квадрат"/>
          <p:cNvSpPr/>
          <p:nvPr/>
        </p:nvSpPr>
        <p:spPr>
          <a:xfrm>
            <a:off x="898815" y="7089102"/>
            <a:ext cx="2645504" cy="2645504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1176" name="Текст 18"/>
          <p:cNvSpPr txBox="1">
            <a:spLocks noGrp="1"/>
          </p:cNvSpPr>
          <p:nvPr>
            <p:ph type="body" sz="quarter" idx="4294967295"/>
          </p:nvPr>
        </p:nvSpPr>
        <p:spPr>
          <a:xfrm>
            <a:off x="827088" y="1893181"/>
            <a:ext cx="8549938" cy="4383492"/>
          </a:xfrm>
          <a:prstGeom prst="rect">
            <a:avLst/>
          </a:prstGeom>
        </p:spPr>
        <p:txBody>
          <a:bodyPr lIns="0" tIns="0" rIns="0"/>
          <a:lstStyle/>
          <a:p>
            <a:pPr>
              <a:lnSpc>
                <a:spcPts val="4000"/>
              </a:lnSpc>
              <a:spcBef>
                <a:spcPts val="0"/>
              </a:spcBef>
              <a:defRPr spc="0"/>
            </a:pPr>
            <a:r>
              <a:rPr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9" name="Текст 21"/>
          <p:cNvSpPr>
            <a:spLocks noGrp="1"/>
          </p:cNvSpPr>
          <p:nvPr>
            <p:ph type="body" idx="4294967295"/>
          </p:nvPr>
        </p:nvSpPr>
        <p:spPr>
          <a:xfrm>
            <a:off x="4218881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R="0" indent="0" algn="ctr" defTabSz="1509582">
              <a:lnSpc>
                <a:spcPts val="2400"/>
              </a:lnSpc>
              <a:spcBef>
                <a:spcPts val="1600"/>
              </a:spcBef>
            </a:lvl1pPr>
          </a:lstStyle>
          <a:p>
            <a:pPr algn="l">
              <a:lnSpc>
                <a:spcPts val="3000"/>
              </a:lnSpc>
            </a:pPr>
            <a:r>
              <a:rPr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A4DAB663-C66A-4F43-A79B-AF3E2B57D204}"/>
              </a:ext>
            </a:extLst>
          </p:cNvPr>
          <p:cNvSpPr txBox="1">
            <a:spLocks/>
          </p:cNvSpPr>
          <p:nvPr/>
        </p:nvSpPr>
        <p:spPr>
          <a:xfrm>
            <a:off x="10390822" y="1893181"/>
            <a:ext cx="8549938" cy="4383492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  <a:spcBef>
                <a:spcPts val="0"/>
              </a:spcBef>
              <a:defRPr spc="0"/>
            </a:pPr>
            <a:r>
              <a:rPr lang="ru-RU" sz="22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</p:txBody>
      </p:sp>
      <p:sp>
        <p:nvSpPr>
          <p:cNvPr id="25" name="Текст 21">
            <a:extLst>
              <a:ext uri="{FF2B5EF4-FFF2-40B4-BE49-F238E27FC236}">
                <a16:creationId xmlns:a16="http://schemas.microsoft.com/office/drawing/2014/main" id="{7ADCB597-D1F8-1D4C-BD8F-89ED91E9CB8E}"/>
              </a:ext>
            </a:extLst>
          </p:cNvPr>
          <p:cNvSpPr txBox="1">
            <a:spLocks/>
          </p:cNvSpPr>
          <p:nvPr/>
        </p:nvSpPr>
        <p:spPr>
          <a:xfrm>
            <a:off x="119665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E2A8B303-9CE0-0D44-91F5-F982299756C6}"/>
              </a:ext>
            </a:extLst>
          </p:cNvPr>
          <p:cNvSpPr txBox="1">
            <a:spLocks/>
          </p:cNvSpPr>
          <p:nvPr/>
        </p:nvSpPr>
        <p:spPr>
          <a:xfrm>
            <a:off x="1196654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bg1"/>
                </a:solidFill>
                <a:latin typeface="TINKOFFSANS-MEDIUM" panose="02000506050000020004" pitchFamily="2" charset="0"/>
              </a:rPr>
              <a:t>69</a:t>
            </a:r>
            <a:r>
              <a:rPr lang="ru-RU" sz="45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27" name="Текст 21">
            <a:extLst>
              <a:ext uri="{FF2B5EF4-FFF2-40B4-BE49-F238E27FC236}">
                <a16:creationId xmlns:a16="http://schemas.microsoft.com/office/drawing/2014/main" id="{6D641C80-2576-8140-A99A-41953303F740}"/>
              </a:ext>
            </a:extLst>
          </p:cNvPr>
          <p:cNvSpPr txBox="1">
            <a:spLocks/>
          </p:cNvSpPr>
          <p:nvPr/>
        </p:nvSpPr>
        <p:spPr>
          <a:xfrm>
            <a:off x="7362476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9" name="Текст 21">
            <a:extLst>
              <a:ext uri="{FF2B5EF4-FFF2-40B4-BE49-F238E27FC236}">
                <a16:creationId xmlns:a16="http://schemas.microsoft.com/office/drawing/2014/main" id="{9ABFBDF4-3DE3-AC41-98A5-21BD9ED6B356}"/>
              </a:ext>
            </a:extLst>
          </p:cNvPr>
          <p:cNvSpPr txBox="1">
            <a:spLocks/>
          </p:cNvSpPr>
          <p:nvPr/>
        </p:nvSpPr>
        <p:spPr>
          <a:xfrm>
            <a:off x="1048082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332F8F08-E04B-1E47-84DC-93D1D737EA0B}"/>
              </a:ext>
            </a:extLst>
          </p:cNvPr>
          <p:cNvSpPr txBox="1">
            <a:spLocks/>
          </p:cNvSpPr>
          <p:nvPr/>
        </p:nvSpPr>
        <p:spPr>
          <a:xfrm>
            <a:off x="13599170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8CDFF827-2552-3046-ADE6-CAB25D30BA5E}"/>
              </a:ext>
            </a:extLst>
          </p:cNvPr>
          <p:cNvSpPr txBox="1">
            <a:spLocks/>
          </p:cNvSpPr>
          <p:nvPr/>
        </p:nvSpPr>
        <p:spPr>
          <a:xfrm>
            <a:off x="1664664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6DF1E433-C84C-F041-A83A-F9FFC7364D2D}"/>
              </a:ext>
            </a:extLst>
          </p:cNvPr>
          <p:cNvSpPr txBox="1">
            <a:spLocks/>
          </p:cNvSpPr>
          <p:nvPr/>
        </p:nvSpPr>
        <p:spPr>
          <a:xfrm>
            <a:off x="424412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bg1"/>
                </a:solidFill>
                <a:latin typeface="TINKOFFSANS-MEDIUM" panose="02000506050000020004" pitchFamily="2" charset="0"/>
              </a:rPr>
              <a:t>9</a:t>
            </a:r>
            <a:r>
              <a:rPr lang="ru-RU" sz="45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D3C1F62-3AAB-E94D-B7C6-F86D1DB8C19C}"/>
              </a:ext>
            </a:extLst>
          </p:cNvPr>
          <p:cNvSpPr txBox="1">
            <a:spLocks/>
          </p:cNvSpPr>
          <p:nvPr/>
        </p:nvSpPr>
        <p:spPr>
          <a:xfrm>
            <a:off x="7362475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bg1"/>
                </a:solidFill>
                <a:latin typeface="TINKOFFSANS-MEDIUM" panose="02000506050000020004" pitchFamily="2" charset="0"/>
              </a:rPr>
              <a:t>11</a:t>
            </a:r>
            <a:r>
              <a:rPr lang="ru-RU" sz="45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A2494F1-8042-9941-9C86-D4DD155C5B12}"/>
              </a:ext>
            </a:extLst>
          </p:cNvPr>
          <p:cNvSpPr txBox="1">
            <a:spLocks/>
          </p:cNvSpPr>
          <p:nvPr/>
        </p:nvSpPr>
        <p:spPr>
          <a:xfrm>
            <a:off x="10480821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bg1"/>
                </a:solidFill>
                <a:latin typeface="TINKOFFSANS-MEDIUM" panose="02000506050000020004" pitchFamily="2" charset="0"/>
              </a:rPr>
              <a:t>45</a:t>
            </a:r>
            <a:r>
              <a:rPr lang="ru-RU" sz="45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1E78E874-9260-8047-9DBF-098357242B0A}"/>
              </a:ext>
            </a:extLst>
          </p:cNvPr>
          <p:cNvSpPr txBox="1">
            <a:spLocks/>
          </p:cNvSpPr>
          <p:nvPr/>
        </p:nvSpPr>
        <p:spPr>
          <a:xfrm>
            <a:off x="13599168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bg1"/>
                </a:solidFill>
                <a:latin typeface="TINKOFFSANS-MEDIUM" panose="02000506050000020004" pitchFamily="2" charset="0"/>
              </a:rPr>
              <a:t>3</a:t>
            </a:r>
            <a:r>
              <a:rPr lang="ru-RU" sz="45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D3F66CD-66EE-984E-9A82-1BB5BFA872E8}"/>
              </a:ext>
            </a:extLst>
          </p:cNvPr>
          <p:cNvSpPr txBox="1">
            <a:spLocks/>
          </p:cNvSpPr>
          <p:nvPr/>
        </p:nvSpPr>
        <p:spPr>
          <a:xfrm>
            <a:off x="1664664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bg1"/>
                </a:solidFill>
                <a:latin typeface="TINKOFFSANS-MEDIUM" panose="02000506050000020004" pitchFamily="2" charset="0"/>
              </a:rPr>
              <a:t>23</a:t>
            </a:r>
            <a:r>
              <a:rPr lang="ru-RU" sz="4500" dirty="0">
                <a:solidFill>
                  <a:schemeClr val="bg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28" name="Номер слайда 1">
            <a:extLst>
              <a:ext uri="{FF2B5EF4-FFF2-40B4-BE49-F238E27FC236}">
                <a16:creationId xmlns:a16="http://schemas.microsoft.com/office/drawing/2014/main" id="{550BBA8F-47A2-0740-83BE-05A582922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5C5AE6CB-8016-384D-BC8E-741B9D8D7A87}"/>
              </a:ext>
            </a:extLst>
          </p:cNvPr>
          <p:cNvSpPr/>
          <p:nvPr/>
        </p:nvSpPr>
        <p:spPr>
          <a:xfrm>
            <a:off x="755228" y="506937"/>
            <a:ext cx="16949403" cy="11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6FC9FCC-0F7D-E84A-8EA2-69B074E23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082903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082903"/>
            <a:ext cx="4805830" cy="1233377"/>
          </a:xfrm>
          <a:prstGeom prst="rect">
            <a:avLst/>
          </a:prstGeom>
          <a:solidFill>
            <a:srgbClr val="E5EC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082903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CE8BCC4E-2E32-D042-A49A-B4E87D5428EF}"/>
              </a:ext>
            </a:extLst>
          </p:cNvPr>
          <p:cNvSpPr/>
          <p:nvPr/>
        </p:nvSpPr>
        <p:spPr>
          <a:xfrm>
            <a:off x="3158088" y="5667808"/>
            <a:ext cx="126158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64</a:t>
            </a:r>
            <a:r>
              <a:rPr lang="ru-RU" sz="4200" dirty="0">
                <a:latin typeface="TINKOFFSANS-MEDIUM" panose="02000506050000020004" pitchFamily="2" charset="0"/>
              </a:rPr>
              <a:t>%</a:t>
            </a:r>
            <a:endParaRPr sz="4200" dirty="0"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A2516998-AC97-2E44-99EF-7E95E4C7B97E}"/>
              </a:ext>
            </a:extLst>
          </p:cNvPr>
          <p:cNvSpPr/>
          <p:nvPr/>
        </p:nvSpPr>
        <p:spPr>
          <a:xfrm>
            <a:off x="9295587" y="5667808"/>
            <a:ext cx="121945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71</a:t>
            </a:r>
            <a:r>
              <a:rPr lang="ru-RU" sz="4200" dirty="0">
                <a:latin typeface="TINKOFFSANS-MEDIUM" panose="02000506050000020004" pitchFamily="2" charset="0"/>
              </a:rPr>
              <a:t>%</a:t>
            </a:r>
            <a:endParaRPr sz="4200" dirty="0">
              <a:latin typeface="TINKOFFSANS-MEDIUM" panose="02000506050000020004" pitchFamily="2" charset="0"/>
            </a:endParaRP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3040543-A62C-2044-9224-858395D5FEA0}"/>
              </a:ext>
            </a:extLst>
          </p:cNvPr>
          <p:cNvSpPr/>
          <p:nvPr/>
        </p:nvSpPr>
        <p:spPr>
          <a:xfrm>
            <a:off x="15297131" y="5667808"/>
            <a:ext cx="1239783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latin typeface="TINKOFFSANS-MEDIUM" panose="02000506050000020004" pitchFamily="2" charset="0"/>
              </a:rPr>
              <a:t>19</a:t>
            </a:r>
            <a:r>
              <a:rPr lang="ru-RU" sz="4200" dirty="0">
                <a:latin typeface="TINKOFFSANS-MEDIUM" panose="02000506050000020004" pitchFamily="2" charset="0"/>
              </a:rPr>
              <a:t>%</a:t>
            </a:r>
            <a:endParaRPr sz="4200" dirty="0">
              <a:latin typeface="TINKOFFSANS-MEDIUM" panose="02000506050000020004" pitchFamily="2" charset="0"/>
            </a:endParaRP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1457952" y="6839431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2613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bg1"/>
                </a:solidFill>
              </a:rPr>
              <a:t>Ваш текст</a:t>
            </a:r>
            <a:endParaRPr sz="3400" dirty="0">
              <a:solidFill>
                <a:schemeClr val="bg1"/>
              </a:solidFill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2613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bg1"/>
                </a:solidFill>
              </a:rPr>
              <a:t>Ваш текст</a:t>
            </a:r>
            <a:endParaRPr sz="3400" dirty="0">
              <a:solidFill>
                <a:schemeClr val="bg1"/>
              </a:solidFill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261390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bg1"/>
                </a:solidFill>
              </a:rPr>
              <a:t>Ваш текст</a:t>
            </a:r>
            <a:endParaRPr sz="3400" dirty="0">
              <a:solidFill>
                <a:schemeClr val="bg1"/>
              </a:solidFill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7694321" y="6839431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757775" y="6839431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C8E17-7C9D-014F-8FC3-3C71CB49FBD3}"/>
              </a:ext>
            </a:extLst>
          </p:cNvPr>
          <p:cNvSpPr txBox="1"/>
          <p:nvPr/>
        </p:nvSpPr>
        <p:spPr>
          <a:xfrm>
            <a:off x="3800089" y="725557"/>
            <a:ext cx="12199123" cy="60016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1BF8EA-5CA2-8742-9D16-389EB6AD06F1}"/>
              </a:ext>
            </a:extLst>
          </p:cNvPr>
          <p:cNvSpPr txBox="1"/>
          <p:nvPr/>
        </p:nvSpPr>
        <p:spPr>
          <a:xfrm>
            <a:off x="3739992" y="1447638"/>
            <a:ext cx="12310923" cy="168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слайда</a:t>
            </a:r>
          </a:p>
          <a:p>
            <a:pPr algn="ctr"/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740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2">
            <a:extLst>
              <a:ext uri="{FF2B5EF4-FFF2-40B4-BE49-F238E27FC236}">
                <a16:creationId xmlns:a16="http://schemas.microsoft.com/office/drawing/2014/main" id="{3BA03B16-8AB0-114F-9CC2-5341332D4C11}"/>
              </a:ext>
            </a:extLst>
          </p:cNvPr>
          <p:cNvSpPr/>
          <p:nvPr/>
        </p:nvSpPr>
        <p:spPr>
          <a:xfrm>
            <a:off x="7378995" y="3848986"/>
            <a:ext cx="5295014" cy="7311139"/>
          </a:xfrm>
          <a:prstGeom prst="snipRoundRect">
            <a:avLst>
              <a:gd name="adj1" fmla="val 24298"/>
              <a:gd name="adj2" fmla="val 0"/>
            </a:avLst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B645E14C-21D9-C248-8AE3-D0B53B38E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7201E36-3205-344A-B130-2829376B07C4}"/>
              </a:ext>
            </a:extLst>
          </p:cNvPr>
          <p:cNvSpPr/>
          <p:nvPr/>
        </p:nvSpPr>
        <p:spPr>
          <a:xfrm>
            <a:off x="843855" y="672224"/>
            <a:ext cx="6421118" cy="180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anchor="t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</a:t>
            </a:r>
            <a:r>
              <a:rPr lang="en-US" sz="5200" dirty="0">
                <a:latin typeface="TINKOFFSANS-MEDIUM" panose="02000506050000020004" pitchFamily="2" charset="0"/>
              </a:rPr>
              <a:t>   </a:t>
            </a:r>
            <a:r>
              <a:rPr sz="5200" dirty="0">
                <a:latin typeface="TINKOFFSANS-MEDIUM" panose="02000506050000020004" pitchFamily="2" charset="0"/>
              </a:rPr>
              <a:t>вашей презентации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2E921CB5-B73B-CC4F-B864-414E04DEF8DE}"/>
              </a:ext>
            </a:extLst>
          </p:cNvPr>
          <p:cNvSpPr/>
          <p:nvPr/>
        </p:nvSpPr>
        <p:spPr>
          <a:xfrm>
            <a:off x="3348963" y="6651493"/>
            <a:ext cx="126158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905"/>
              </a:lnSpc>
            </a:pPr>
            <a:r>
              <a:rPr lang="ru-RU" sz="5117" dirty="0">
                <a:latin typeface="TINKOFFSANS-MEDIUM" panose="02000506050000020004" pitchFamily="2" charset="0"/>
              </a:rPr>
              <a:t>64</a:t>
            </a:r>
            <a:r>
              <a:rPr lang="ru-RU" sz="4500" dirty="0">
                <a:latin typeface="TINKOFFSANS-MEDIUM" panose="02000506050000020004" pitchFamily="2" charset="0"/>
              </a:rPr>
              <a:t>%</a:t>
            </a:r>
            <a:endParaRPr sz="4500" dirty="0">
              <a:latin typeface="TINKOFFSANS-MEDIUM" panose="02000506050000020004" pitchFamily="2" charset="0"/>
            </a:endParaRPr>
          </a:p>
        </p:txBody>
      </p:sp>
      <p:sp>
        <p:nvSpPr>
          <p:cNvPr id="8" name="Текст 28">
            <a:extLst>
              <a:ext uri="{FF2B5EF4-FFF2-40B4-BE49-F238E27FC236}">
                <a16:creationId xmlns:a16="http://schemas.microsoft.com/office/drawing/2014/main" id="{6B00E07F-3B3B-DB41-BBC3-17AB9376CC0D}"/>
              </a:ext>
            </a:extLst>
          </p:cNvPr>
          <p:cNvSpPr txBox="1">
            <a:spLocks/>
          </p:cNvSpPr>
          <p:nvPr/>
        </p:nvSpPr>
        <p:spPr>
          <a:xfrm>
            <a:off x="1792823" y="7823116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05139B9B-84ED-504E-8799-1A55E356A0E2}"/>
              </a:ext>
            </a:extLst>
          </p:cNvPr>
          <p:cNvSpPr/>
          <p:nvPr/>
        </p:nvSpPr>
        <p:spPr>
          <a:xfrm>
            <a:off x="2387962" y="5509191"/>
            <a:ext cx="318356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3937" dirty="0">
                <a:solidFill>
                  <a:srgbClr val="438BF9"/>
                </a:solidFill>
              </a:rPr>
              <a:t>Ваш текст</a:t>
            </a:r>
            <a:endParaRPr sz="3937" dirty="0">
              <a:solidFill>
                <a:srgbClr val="438BF9"/>
              </a:solidFill>
            </a:endParaRP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18FBD9E4-5166-4647-B036-740FDBD32775}"/>
              </a:ext>
            </a:extLst>
          </p:cNvPr>
          <p:cNvSpPr/>
          <p:nvPr/>
        </p:nvSpPr>
        <p:spPr>
          <a:xfrm>
            <a:off x="15538172" y="6651493"/>
            <a:ext cx="126158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905"/>
              </a:lnSpc>
            </a:pPr>
            <a:r>
              <a:rPr lang="ru-RU" sz="5117" dirty="0">
                <a:latin typeface="TINKOFFSANS-MEDIUM" panose="02000506050000020004" pitchFamily="2" charset="0"/>
              </a:rPr>
              <a:t>64</a:t>
            </a:r>
            <a:r>
              <a:rPr lang="ru-RU" sz="4500" dirty="0">
                <a:latin typeface="TINKOFFSANS-MEDIUM" panose="02000506050000020004" pitchFamily="2" charset="0"/>
              </a:rPr>
              <a:t>%</a:t>
            </a:r>
            <a:endParaRPr sz="4500" dirty="0">
              <a:latin typeface="TINKOFFSANS-MEDIUM" panose="02000506050000020004" pitchFamily="2" charset="0"/>
            </a:endParaRP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A0551AC7-9377-704F-A6D8-7D7612DAA7CF}"/>
              </a:ext>
            </a:extLst>
          </p:cNvPr>
          <p:cNvSpPr txBox="1">
            <a:spLocks/>
          </p:cNvSpPr>
          <p:nvPr/>
        </p:nvSpPr>
        <p:spPr>
          <a:xfrm>
            <a:off x="13982031" y="7823116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9E5454B-4EE1-F84C-A6BB-E5A33E96CCB2}"/>
              </a:ext>
            </a:extLst>
          </p:cNvPr>
          <p:cNvSpPr/>
          <p:nvPr/>
        </p:nvSpPr>
        <p:spPr>
          <a:xfrm>
            <a:off x="14577170" y="5509191"/>
            <a:ext cx="318356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3937" dirty="0">
                <a:solidFill>
                  <a:srgbClr val="438BF9"/>
                </a:solidFill>
              </a:rPr>
              <a:t>Ваш текст</a:t>
            </a:r>
            <a:endParaRPr sz="3937" dirty="0">
              <a:solidFill>
                <a:srgbClr val="438BF9"/>
              </a:solidFill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7C4C9-F811-6748-8C58-3071B6C6D8F6}"/>
              </a:ext>
            </a:extLst>
          </p:cNvPr>
          <p:cNvSpPr/>
          <p:nvPr/>
        </p:nvSpPr>
        <p:spPr>
          <a:xfrm>
            <a:off x="9372350" y="6128257"/>
            <a:ext cx="126158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905"/>
              </a:lnSpc>
            </a:pPr>
            <a:r>
              <a:rPr lang="ru-RU" sz="5117" dirty="0">
                <a:latin typeface="TINKOFFSANS-MEDIUM" panose="02000506050000020004" pitchFamily="2" charset="0"/>
              </a:rPr>
              <a:t>64</a:t>
            </a:r>
            <a:r>
              <a:rPr lang="ru-RU" sz="4500" dirty="0">
                <a:latin typeface="TINKOFFSANS-MEDIUM" panose="02000506050000020004" pitchFamily="2" charset="0"/>
              </a:rPr>
              <a:t>%</a:t>
            </a:r>
            <a:endParaRPr sz="4500" dirty="0">
              <a:latin typeface="TINKOFFSANS-MEDIUM" panose="02000506050000020004" pitchFamily="2" charset="0"/>
            </a:endParaRP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B5AAF3E8-E61D-3A45-BC15-CF62C1EC603A}"/>
              </a:ext>
            </a:extLst>
          </p:cNvPr>
          <p:cNvSpPr txBox="1">
            <a:spLocks/>
          </p:cNvSpPr>
          <p:nvPr/>
        </p:nvSpPr>
        <p:spPr>
          <a:xfrm>
            <a:off x="7816208" y="7299878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40"/>
              </a:lnSpc>
            </a:pPr>
            <a:r>
              <a:rPr lang="ru-RU" sz="2363" dirty="0">
                <a:solidFill>
                  <a:schemeClr val="tx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BB90D3-D532-0947-B60F-D0B6FDCEEC0A}"/>
              </a:ext>
            </a:extLst>
          </p:cNvPr>
          <p:cNvSpPr/>
          <p:nvPr/>
        </p:nvSpPr>
        <p:spPr>
          <a:xfrm>
            <a:off x="8411350" y="4985953"/>
            <a:ext cx="318356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5117" dirty="0"/>
              <a:t>Ваш текст</a:t>
            </a:r>
            <a:endParaRPr sz="5117" dirty="0"/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F393078-89E0-A944-833E-947C02D8D535}"/>
              </a:ext>
            </a:extLst>
          </p:cNvPr>
          <p:cNvSpPr txBox="1">
            <a:spLocks/>
          </p:cNvSpPr>
          <p:nvPr/>
        </p:nvSpPr>
        <p:spPr>
          <a:xfrm>
            <a:off x="13982031" y="3055837"/>
            <a:ext cx="4373844" cy="168574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работы.  </a:t>
            </a: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EC00C464-535C-E94C-98CE-4AF7247DC1CA}"/>
              </a:ext>
            </a:extLst>
          </p:cNvPr>
          <p:cNvSpPr txBox="1">
            <a:spLocks/>
          </p:cNvSpPr>
          <p:nvPr/>
        </p:nvSpPr>
        <p:spPr>
          <a:xfrm>
            <a:off x="13982039" y="2438922"/>
            <a:ext cx="4875446" cy="5445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 anchorCtr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Значимость этих проблем</a:t>
            </a:r>
          </a:p>
        </p:txBody>
      </p:sp>
    </p:spTree>
    <p:extLst>
      <p:ext uri="{BB962C8B-B14F-4D97-AF65-F5344CB8AC3E}">
        <p14:creationId xmlns:p14="http://schemas.microsoft.com/office/powerpoint/2010/main" val="311783462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05863-FF3C-4F3B-9596-17FB62CF42FF}"/>
              </a:ext>
            </a:extLst>
          </p:cNvPr>
          <p:cNvSpPr txBox="1"/>
          <p:nvPr/>
        </p:nvSpPr>
        <p:spPr>
          <a:xfrm>
            <a:off x="5757558" y="1719208"/>
            <a:ext cx="12253996" cy="394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0"/>
              </a:lnSpc>
            </a:pPr>
            <a:r>
              <a:rPr lang="ru-RU" sz="8500" dirty="0">
                <a:latin typeface="TINKOFFSANS-MEDIUM" panose="02000506050000020004" pitchFamily="2" charset="0"/>
                <a:cs typeface="Arial" panose="020B0604020202020204" pitchFamily="34" charset="0"/>
              </a:rPr>
              <a:t>Основной</a:t>
            </a:r>
            <a:r>
              <a:rPr lang="en-US" sz="8500" dirty="0"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85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</a:t>
            </a:r>
            <a:r>
              <a:rPr lang="ru-RU" sz="8500" dirty="0">
                <a:latin typeface="TINKOFFSANS-MEDIUM" panose="02000506050000020004" pitchFamily="2" charset="0"/>
                <a:cs typeface="Arial" panose="020B0604020202020204" pitchFamily="34" charset="0"/>
              </a:rPr>
              <a:t> иной важный текст вашего слайда презентации </a:t>
            </a:r>
            <a:endParaRPr lang="en-US" sz="8500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0F6E1-36F8-4A06-86BD-DE9F32A1EC67}"/>
              </a:ext>
            </a:extLst>
          </p:cNvPr>
          <p:cNvSpPr txBox="1"/>
          <p:nvPr/>
        </p:nvSpPr>
        <p:spPr>
          <a:xfrm>
            <a:off x="1937187" y="2015528"/>
            <a:ext cx="339897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Тема презентации №1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Уровень текста 1…">
            <a:extLst>
              <a:ext uri="{FF2B5EF4-FFF2-40B4-BE49-F238E27FC236}">
                <a16:creationId xmlns:a16="http://schemas.microsoft.com/office/drawing/2014/main" id="{9254D95E-5BD9-5B40-9D59-7D911889BE80}"/>
              </a:ext>
            </a:extLst>
          </p:cNvPr>
          <p:cNvSpPr txBox="1">
            <a:spLocks/>
          </p:cNvSpPr>
          <p:nvPr/>
        </p:nvSpPr>
        <p:spPr>
          <a:xfrm>
            <a:off x="5895105" y="6346226"/>
            <a:ext cx="12010123" cy="362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 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54" name="Номер слайда 53">
            <a:extLst>
              <a:ext uri="{FF2B5EF4-FFF2-40B4-BE49-F238E27FC236}">
                <a16:creationId xmlns:a16="http://schemas.microsoft.com/office/drawing/2014/main" id="{48CF1626-F3CB-724E-8708-6ACC51BEF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57</a:t>
            </a:fld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96D520-B4E8-AA45-888F-6C4401E5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78336" y="1953692"/>
            <a:ext cx="612479" cy="62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750B-3A86-4E17-AF18-B4D22BBFE344}"/>
              </a:ext>
            </a:extLst>
          </p:cNvPr>
          <p:cNvSpPr txBox="1"/>
          <p:nvPr/>
        </p:nvSpPr>
        <p:spPr>
          <a:xfrm>
            <a:off x="1759812" y="2980481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№2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0A42FEC-9EF8-874C-8A2D-343B2DDE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2978070"/>
            <a:ext cx="456174" cy="4654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7B4AAF-BD9D-4646-811D-4F731E25A2B7}"/>
              </a:ext>
            </a:extLst>
          </p:cNvPr>
          <p:cNvSpPr txBox="1"/>
          <p:nvPr/>
        </p:nvSpPr>
        <p:spPr>
          <a:xfrm>
            <a:off x="1759812" y="3895786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9F94ED6-A74E-0147-9AC2-EC656172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3879144"/>
            <a:ext cx="456174" cy="4654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6D6455-FBC1-944D-A8A6-C6581AEB8A7B}"/>
              </a:ext>
            </a:extLst>
          </p:cNvPr>
          <p:cNvSpPr txBox="1"/>
          <p:nvPr/>
        </p:nvSpPr>
        <p:spPr>
          <a:xfrm>
            <a:off x="1759812" y="4696823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4016585-ED3D-5148-92FC-68473918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4699231"/>
            <a:ext cx="456174" cy="4654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45D16C-7DD4-0D4B-8609-E37DC4670C4B}"/>
              </a:ext>
            </a:extLst>
          </p:cNvPr>
          <p:cNvSpPr txBox="1"/>
          <p:nvPr/>
        </p:nvSpPr>
        <p:spPr>
          <a:xfrm>
            <a:off x="1759812" y="5633558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A89AA0A-0165-F74D-8214-05A2FE3E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5578816"/>
            <a:ext cx="456174" cy="46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5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0D270646-6026-6A4C-A791-3E01CD5B56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0800000" flipH="1" flipV="1">
            <a:off x="11552320" y="761718"/>
            <a:ext cx="8246980" cy="10386898"/>
          </a:xfrm>
          <a:solidFill>
            <a:schemeClr val="accent4">
              <a:alpha val="70000"/>
            </a:schemeClr>
          </a:solidFill>
        </p:spPr>
      </p:sp>
      <p:sp>
        <p:nvSpPr>
          <p:cNvPr id="4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6E4C5124-C159-CB41-9713-43FF3C7BD45B}"/>
              </a:ext>
            </a:extLst>
          </p:cNvPr>
          <p:cNvSpPr/>
          <p:nvPr/>
        </p:nvSpPr>
        <p:spPr>
          <a:xfrm>
            <a:off x="11540779" y="8378456"/>
            <a:ext cx="8258531" cy="2770169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1">
              <a:alpha val="83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1D2A87BC-3790-214C-98A8-5A69C0E613F9}"/>
              </a:ext>
            </a:extLst>
          </p:cNvPr>
          <p:cNvSpPr txBox="1">
            <a:spLocks/>
          </p:cNvSpPr>
          <p:nvPr/>
        </p:nvSpPr>
        <p:spPr>
          <a:xfrm>
            <a:off x="837685" y="652799"/>
            <a:ext cx="8719726" cy="17536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7632D32D-697B-5144-97E7-8349C8348656}"/>
              </a:ext>
            </a:extLst>
          </p:cNvPr>
          <p:cNvSpPr txBox="1">
            <a:spLocks/>
          </p:cNvSpPr>
          <p:nvPr/>
        </p:nvSpPr>
        <p:spPr>
          <a:xfrm>
            <a:off x="1678355" y="6948023"/>
            <a:ext cx="8447537" cy="2557484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83454" tIns="144000" rIns="283454" bIns="18000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4E87DFFA-97C1-8849-8CE0-831BC8A16D6E}"/>
              </a:ext>
            </a:extLst>
          </p:cNvPr>
          <p:cNvSpPr txBox="1">
            <a:spLocks/>
          </p:cNvSpPr>
          <p:nvPr/>
        </p:nvSpPr>
        <p:spPr>
          <a:xfrm>
            <a:off x="1732354" y="4209388"/>
            <a:ext cx="8447537" cy="21430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5403CB74-B5CC-A546-8CF1-5C230FE20EDE}"/>
              </a:ext>
            </a:extLst>
          </p:cNvPr>
          <p:cNvSpPr txBox="1">
            <a:spLocks/>
          </p:cNvSpPr>
          <p:nvPr/>
        </p:nvSpPr>
        <p:spPr>
          <a:xfrm>
            <a:off x="1732354" y="3180088"/>
            <a:ext cx="8447537" cy="70643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937" dirty="0">
                <a:latin typeface="TINKOFFSANS-MEDIUM" panose="02000506050000020004" pitchFamily="2" charset="0"/>
              </a:rPr>
              <a:t>Подзаголовок текста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A96CC451-CDF6-D341-A9FF-2B52CA0B2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86052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43A091BC-E1DA-7744-9EC5-9F79F8C0B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AB204700-BBEF-2C40-A606-D8F640F1CD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63156" y="782983"/>
            <a:ext cx="4498176" cy="10386898"/>
          </a:xfrm>
          <a:solidFill>
            <a:schemeClr val="accent4"/>
          </a:solidFill>
        </p:spPr>
      </p:sp>
      <p:sp>
        <p:nvSpPr>
          <p:cNvPr id="13" name="Уровень текста 1…">
            <a:extLst>
              <a:ext uri="{FF2B5EF4-FFF2-40B4-BE49-F238E27FC236}">
                <a16:creationId xmlns:a16="http://schemas.microsoft.com/office/drawing/2014/main" id="{6AE257F0-6D40-334C-B3CE-617C4515B193}"/>
              </a:ext>
            </a:extLst>
          </p:cNvPr>
          <p:cNvSpPr txBox="1">
            <a:spLocks/>
          </p:cNvSpPr>
          <p:nvPr/>
        </p:nvSpPr>
        <p:spPr>
          <a:xfrm>
            <a:off x="1857348" y="7336147"/>
            <a:ext cx="8447537" cy="23000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857348" y="3453928"/>
            <a:ext cx="8447537" cy="23000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9" name="Прямоугольник с одним усеченным и одним скругленным углом 8">
            <a:extLst>
              <a:ext uri="{FF2B5EF4-FFF2-40B4-BE49-F238E27FC236}">
                <a16:creationId xmlns:a16="http://schemas.microsoft.com/office/drawing/2014/main" id="{A2BDDDDE-970C-4D44-B870-E2A7B119D101}"/>
              </a:ext>
            </a:extLst>
          </p:cNvPr>
          <p:cNvSpPr/>
          <p:nvPr/>
        </p:nvSpPr>
        <p:spPr>
          <a:xfrm>
            <a:off x="13623059" y="6103087"/>
            <a:ext cx="4552780" cy="5045529"/>
          </a:xfrm>
          <a:prstGeom prst="snipRoundRect">
            <a:avLst>
              <a:gd name="adj1" fmla="val 20113"/>
              <a:gd name="adj2" fmla="val 0"/>
            </a:avLst>
          </a:prstGeom>
          <a:solidFill>
            <a:schemeClr val="accent1">
              <a:alpha val="83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227FF805-D073-D849-9338-C1F0DAAC3C97}"/>
              </a:ext>
            </a:extLst>
          </p:cNvPr>
          <p:cNvSpPr txBox="1">
            <a:spLocks/>
          </p:cNvSpPr>
          <p:nvPr/>
        </p:nvSpPr>
        <p:spPr>
          <a:xfrm>
            <a:off x="837685" y="652799"/>
            <a:ext cx="8719726" cy="17536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6151227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3933513-46E7-654A-BA05-D5D4754BD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" y="1908723"/>
            <a:ext cx="4966271" cy="49162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496F70-F846-F64E-A895-9CD813C9A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1360" y="1892934"/>
            <a:ext cx="4977950" cy="49779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325214-C4A6-9841-973D-2AB8E9D72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7958" y="1892935"/>
            <a:ext cx="4977950" cy="49779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232B85-5067-F94F-B337-9529F9C65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8863" y="1892937"/>
            <a:ext cx="4946241" cy="494624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C5F6FF7-AD89-CF42-A9F5-5D969E6ED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585" y="6189661"/>
            <a:ext cx="4984199" cy="498419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D6113CA-DEEA-DA4C-89A8-BF13F46B5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24" y="6133404"/>
            <a:ext cx="5040447" cy="504044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E785976-C213-6048-B6B4-4B4BDAD456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0535" y="6136650"/>
            <a:ext cx="4878775" cy="5044117"/>
          </a:xfrm>
          <a:prstGeom prst="rect">
            <a:avLst/>
          </a:prstGeom>
        </p:spPr>
      </p:pic>
      <p:pic>
        <p:nvPicPr>
          <p:cNvPr id="34" name="object 3">
            <a:extLst>
              <a:ext uri="{FF2B5EF4-FFF2-40B4-BE49-F238E27FC236}">
                <a16:creationId xmlns:a16="http://schemas.microsoft.com/office/drawing/2014/main" id="{E62DFAAE-07C8-1442-B36E-54C80F2F56A6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" y="6118437"/>
            <a:ext cx="4950509" cy="5030178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A6D2AD-0C26-5541-9167-C75B84C50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6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4" name="Текст 43">
            <a:extLst>
              <a:ext uri="{FF2B5EF4-FFF2-40B4-BE49-F238E27FC236}">
                <a16:creationId xmlns:a16="http://schemas.microsoft.com/office/drawing/2014/main" id="{C1CBF335-A5E6-3E48-B3D1-FB2C2118BFFD}"/>
              </a:ext>
            </a:extLst>
          </p:cNvPr>
          <p:cNvSpPr txBox="1">
            <a:spLocks/>
          </p:cNvSpPr>
          <p:nvPr/>
        </p:nvSpPr>
        <p:spPr>
          <a:xfrm>
            <a:off x="4137217" y="583716"/>
            <a:ext cx="11524888" cy="113468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3D</a:t>
            </a:r>
            <a:endParaRPr lang="ru-RU" sz="5200" dirty="0"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7628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ADB58AB3-A751-4F45-84FC-5C2F418EBF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4236"/>
            <a:ext cx="9179673" cy="10288473"/>
          </a:xfrm>
        </p:spPr>
      </p:sp>
      <p:sp>
        <p:nvSpPr>
          <p:cNvPr id="29" name="Номер слайда 28">
            <a:extLst>
              <a:ext uri="{FF2B5EF4-FFF2-40B4-BE49-F238E27FC236}">
                <a16:creationId xmlns:a16="http://schemas.microsoft.com/office/drawing/2014/main" id="{C6BE369A-9C78-624F-9BF0-F170ED2DF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17" name="Прямоугольник с одним усеченным и одним скругленным углом 16">
            <a:extLst>
              <a:ext uri="{FF2B5EF4-FFF2-40B4-BE49-F238E27FC236}">
                <a16:creationId xmlns:a16="http://schemas.microsoft.com/office/drawing/2014/main" id="{A52237B1-D8AC-1C4F-B518-A461574530FE}"/>
              </a:ext>
            </a:extLst>
          </p:cNvPr>
          <p:cNvSpPr/>
          <p:nvPr/>
        </p:nvSpPr>
        <p:spPr>
          <a:xfrm rot="10800000">
            <a:off x="1" y="11509"/>
            <a:ext cx="9199674" cy="2789902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1">
              <a:alpha val="83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0417422" y="3483502"/>
            <a:ext cx="8447537" cy="24028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C09BD05C-F777-F149-A40E-3F64252BE845}"/>
              </a:ext>
            </a:extLst>
          </p:cNvPr>
          <p:cNvSpPr txBox="1">
            <a:spLocks/>
          </p:cNvSpPr>
          <p:nvPr/>
        </p:nvSpPr>
        <p:spPr>
          <a:xfrm>
            <a:off x="15182966" y="7259790"/>
            <a:ext cx="3682001" cy="1021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5085" indent="12715" algn="l" defTabSz="1509582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>
                <a:latin typeface="TINKOFFSANS-MEDIUM" panose="02000506050000020004" pitchFamily="2" charset="0"/>
              </a:rPr>
              <a:t>Ставки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B38E0F29-9D01-E74E-A9AA-0CE3AC32306A}"/>
              </a:ext>
            </a:extLst>
          </p:cNvPr>
          <p:cNvSpPr txBox="1">
            <a:spLocks/>
          </p:cNvSpPr>
          <p:nvPr/>
        </p:nvSpPr>
        <p:spPr>
          <a:xfrm>
            <a:off x="10506495" y="8391122"/>
            <a:ext cx="3677251" cy="188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4882E7B0-D7E6-F74C-9E28-835F09E0A478}"/>
              </a:ext>
            </a:extLst>
          </p:cNvPr>
          <p:cNvSpPr txBox="1">
            <a:spLocks/>
          </p:cNvSpPr>
          <p:nvPr/>
        </p:nvSpPr>
        <p:spPr>
          <a:xfrm>
            <a:off x="15181505" y="8391122"/>
            <a:ext cx="3683464" cy="188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831CEFE1-62BA-794B-85B4-0B2924038093}"/>
              </a:ext>
            </a:extLst>
          </p:cNvPr>
          <p:cNvSpPr txBox="1">
            <a:spLocks/>
          </p:cNvSpPr>
          <p:nvPr/>
        </p:nvSpPr>
        <p:spPr>
          <a:xfrm>
            <a:off x="10507960" y="7259780"/>
            <a:ext cx="3675786" cy="100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4729" indent="11824" algn="l" defTabSz="425195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3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id="{67206596-DF16-7F4C-83CD-094183A643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71708" y="6494674"/>
            <a:ext cx="566909" cy="508265"/>
          </a:xfrm>
          <a:prstGeom prst="rect">
            <a:avLst/>
          </a:prstGeom>
        </p:spPr>
      </p:pic>
      <p:pic>
        <p:nvPicPr>
          <p:cNvPr id="21" name="object 12">
            <a:extLst>
              <a:ext uri="{FF2B5EF4-FFF2-40B4-BE49-F238E27FC236}">
                <a16:creationId xmlns:a16="http://schemas.microsoft.com/office/drawing/2014/main" id="{92B61331-CB30-3E4F-8964-8DF8DF80BD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5807" y="6433453"/>
            <a:ext cx="566909" cy="547016"/>
          </a:xfrm>
          <a:prstGeom prst="rect">
            <a:avLst/>
          </a:prstGeom>
        </p:spPr>
      </p:pic>
      <p:sp>
        <p:nvSpPr>
          <p:cNvPr id="22" name="Текст 17">
            <a:extLst>
              <a:ext uri="{FF2B5EF4-FFF2-40B4-BE49-F238E27FC236}">
                <a16:creationId xmlns:a16="http://schemas.microsoft.com/office/drawing/2014/main" id="{37DA5FE5-7476-2C4A-B41D-235C176C7A44}"/>
              </a:ext>
            </a:extLst>
          </p:cNvPr>
          <p:cNvSpPr txBox="1">
            <a:spLocks/>
          </p:cNvSpPr>
          <p:nvPr/>
        </p:nvSpPr>
        <p:spPr>
          <a:xfrm>
            <a:off x="10249941" y="2339379"/>
            <a:ext cx="8105235" cy="98478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000"/>
              </a:lnSpc>
            </a:pPr>
            <a:r>
              <a:rPr lang="ru-RU" sz="4000" dirty="0">
                <a:latin typeface="TINKOFFSANS-MEDIUM" panose="02000506050000020004" pitchFamily="2" charset="0"/>
              </a:rPr>
              <a:t>Подзаголовок слайда</a:t>
            </a:r>
          </a:p>
        </p:txBody>
      </p:sp>
      <p:sp>
        <p:nvSpPr>
          <p:cNvPr id="25" name="Текст 17">
            <a:extLst>
              <a:ext uri="{FF2B5EF4-FFF2-40B4-BE49-F238E27FC236}">
                <a16:creationId xmlns:a16="http://schemas.microsoft.com/office/drawing/2014/main" id="{4D7D878A-0A8F-294D-A852-3DE6377707B3}"/>
              </a:ext>
            </a:extLst>
          </p:cNvPr>
          <p:cNvSpPr txBox="1">
            <a:spLocks/>
          </p:cNvSpPr>
          <p:nvPr/>
        </p:nvSpPr>
        <p:spPr>
          <a:xfrm>
            <a:off x="853648" y="691458"/>
            <a:ext cx="8042446" cy="17536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800"/>
              </a:lnSpc>
            </a:pPr>
            <a:r>
              <a:rPr lang="ru-RU" sz="5200" dirty="0"/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5250633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7A37BB91-03DD-3643-B759-37F026517B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4"/>
          </a:solidFill>
        </p:spPr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11138670" y="2278619"/>
            <a:ext cx="7551367" cy="32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 anchor="t" anchorCtr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</a:t>
            </a:r>
            <a:r>
              <a:rPr lang="en-US" dirty="0"/>
              <a:t>                    </a:t>
            </a:r>
            <a:r>
              <a:rPr lang="ru-RU" dirty="0"/>
              <a:t>С другой стороны консультация  с широким активом позволяет оценить значение.</a:t>
            </a:r>
            <a:r>
              <a:rPr lang="en-US" dirty="0"/>
              <a:t> </a:t>
            </a:r>
            <a:r>
              <a:rPr lang="ru-RU" dirty="0"/>
              <a:t>Таким образом постоянное информационно-пропагандистское обеспечение нашей деятельности играет важную роль</a:t>
            </a:r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B2B938A5-68D5-5548-93EA-D90B41C61698}"/>
              </a:ext>
            </a:extLst>
          </p:cNvPr>
          <p:cNvSpPr txBox="1">
            <a:spLocks/>
          </p:cNvSpPr>
          <p:nvPr/>
        </p:nvSpPr>
        <p:spPr>
          <a:xfrm>
            <a:off x="2024660" y="3647320"/>
            <a:ext cx="6587712" cy="1664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3000" dirty="0"/>
              <a:t>С другой стороны рамки и место обучения кадров требуют от нас анализа систем массового участия</a:t>
            </a:r>
            <a:r>
              <a:rPr lang="en-US" sz="3000" dirty="0"/>
              <a:t>.</a:t>
            </a:r>
            <a:endParaRPr lang="ru-RU" sz="3000" dirty="0"/>
          </a:p>
        </p:txBody>
      </p:sp>
      <p:sp>
        <p:nvSpPr>
          <p:cNvPr id="5" name="Прямоугольник с одним усеченным и одним скругленным углом 4">
            <a:extLst>
              <a:ext uri="{FF2B5EF4-FFF2-40B4-BE49-F238E27FC236}">
                <a16:creationId xmlns:a16="http://schemas.microsoft.com/office/drawing/2014/main" id="{F69EF050-F844-F74A-9873-2AC7B2BD804D}"/>
              </a:ext>
            </a:extLst>
          </p:cNvPr>
          <p:cNvSpPr/>
          <p:nvPr/>
        </p:nvSpPr>
        <p:spPr>
          <a:xfrm>
            <a:off x="11140241" y="9068464"/>
            <a:ext cx="8659069" cy="2101426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1">
              <a:alpha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BF2A6920-F833-1748-96DD-0708AAA3E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61</a:t>
            </a:fld>
            <a:endParaRPr lang="ru-RU"/>
          </a:p>
        </p:txBody>
      </p:sp>
      <p:sp>
        <p:nvSpPr>
          <p:cNvPr id="10" name="Текст 17">
            <a:extLst>
              <a:ext uri="{FF2B5EF4-FFF2-40B4-BE49-F238E27FC236}">
                <a16:creationId xmlns:a16="http://schemas.microsoft.com/office/drawing/2014/main" id="{6B7B1F46-7F0E-AB47-95DE-18D108107B6B}"/>
              </a:ext>
            </a:extLst>
          </p:cNvPr>
          <p:cNvSpPr txBox="1">
            <a:spLocks/>
          </p:cNvSpPr>
          <p:nvPr/>
        </p:nvSpPr>
        <p:spPr>
          <a:xfrm>
            <a:off x="837685" y="653627"/>
            <a:ext cx="8719726" cy="175368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83868121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17">
            <a:extLst>
              <a:ext uri="{FF2B5EF4-FFF2-40B4-BE49-F238E27FC236}">
                <a16:creationId xmlns:a16="http://schemas.microsoft.com/office/drawing/2014/main" id="{CE85C8D2-3FD4-D94B-BF0F-513425FB7243}"/>
              </a:ext>
            </a:extLst>
          </p:cNvPr>
          <p:cNvSpPr txBox="1">
            <a:spLocks/>
          </p:cNvSpPr>
          <p:nvPr/>
        </p:nvSpPr>
        <p:spPr>
          <a:xfrm>
            <a:off x="755490" y="632830"/>
            <a:ext cx="7191063" cy="10707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200"/>
              </a:lnSpc>
            </a:pPr>
            <a:r>
              <a:rPr lang="ru-RU" sz="6200" dirty="0">
                <a:latin typeface="TINKOFFSANS-MEDIUM" panose="02000506050000020004" pitchFamily="2" charset="0"/>
              </a:rPr>
              <a:t>Заголовок слайда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E89E0374-9022-5A40-A9BC-03563133FFC9}"/>
              </a:ext>
            </a:extLst>
          </p:cNvPr>
          <p:cNvSpPr/>
          <p:nvPr/>
        </p:nvSpPr>
        <p:spPr>
          <a:xfrm>
            <a:off x="9485167" y="1920543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6" name="object 37">
            <a:extLst>
              <a:ext uri="{FF2B5EF4-FFF2-40B4-BE49-F238E27FC236}">
                <a16:creationId xmlns:a16="http://schemas.microsoft.com/office/drawing/2014/main" id="{2075869D-7384-4041-8D9C-946DC3339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962" y="2201207"/>
            <a:ext cx="725883" cy="725883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6090A33-D1AB-A44D-B3B5-A2B8E1D6D9A9}"/>
              </a:ext>
            </a:extLst>
          </p:cNvPr>
          <p:cNvSpPr/>
          <p:nvPr/>
        </p:nvSpPr>
        <p:spPr>
          <a:xfrm>
            <a:off x="9031433" y="4665585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56E7E25E-46AE-B240-8046-827C2FEEB7A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51497" y="4924689"/>
            <a:ext cx="755511" cy="755511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BB46C17E-1DD8-3340-9553-8C0EFC4D25C3}"/>
              </a:ext>
            </a:extLst>
          </p:cNvPr>
          <p:cNvSpPr/>
          <p:nvPr/>
        </p:nvSpPr>
        <p:spPr>
          <a:xfrm>
            <a:off x="9382046" y="7477497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7" name="object 66">
            <a:extLst>
              <a:ext uri="{FF2B5EF4-FFF2-40B4-BE49-F238E27FC236}">
                <a16:creationId xmlns:a16="http://schemas.microsoft.com/office/drawing/2014/main" id="{4917E8C6-5143-8E4F-BB18-6F8CB56F6B3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8674" y="7745263"/>
            <a:ext cx="755511" cy="755511"/>
          </a:xfrm>
          <a:prstGeom prst="rect">
            <a:avLst/>
          </a:prstGeom>
        </p:spPr>
      </p:pic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351773" y="1818423"/>
            <a:ext cx="7513196" cy="230995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49" name="Уровень текста 1…">
            <a:extLst>
              <a:ext uri="{FF2B5EF4-FFF2-40B4-BE49-F238E27FC236}">
                <a16:creationId xmlns:a16="http://schemas.microsoft.com/office/drawing/2014/main" id="{08AD2EB9-1BEA-6346-97A2-763AD374A745}"/>
              </a:ext>
            </a:extLst>
          </p:cNvPr>
          <p:cNvSpPr txBox="1">
            <a:spLocks/>
          </p:cNvSpPr>
          <p:nvPr/>
        </p:nvSpPr>
        <p:spPr>
          <a:xfrm>
            <a:off x="11058763" y="4451314"/>
            <a:ext cx="7513196" cy="230995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2" name="Уровень текста 1…">
            <a:extLst>
              <a:ext uri="{FF2B5EF4-FFF2-40B4-BE49-F238E27FC236}">
                <a16:creationId xmlns:a16="http://schemas.microsoft.com/office/drawing/2014/main" id="{AC033665-BAD6-F44E-A0A9-A3FB598D37DD}"/>
              </a:ext>
            </a:extLst>
          </p:cNvPr>
          <p:cNvSpPr txBox="1">
            <a:spLocks/>
          </p:cNvSpPr>
          <p:nvPr/>
        </p:nvSpPr>
        <p:spPr>
          <a:xfrm>
            <a:off x="11351773" y="7351851"/>
            <a:ext cx="7513196" cy="230995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3" name="Номер слайда 52">
            <a:extLst>
              <a:ext uri="{FF2B5EF4-FFF2-40B4-BE49-F238E27FC236}">
                <a16:creationId xmlns:a16="http://schemas.microsoft.com/office/drawing/2014/main" id="{8D63473E-003E-F340-8343-643328D32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05285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351773" y="1818423"/>
            <a:ext cx="7513196" cy="230995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37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49" name="Уровень текста 1…">
            <a:extLst>
              <a:ext uri="{FF2B5EF4-FFF2-40B4-BE49-F238E27FC236}">
                <a16:creationId xmlns:a16="http://schemas.microsoft.com/office/drawing/2014/main" id="{08AD2EB9-1BEA-6346-97A2-763AD374A745}"/>
              </a:ext>
            </a:extLst>
          </p:cNvPr>
          <p:cNvSpPr txBox="1">
            <a:spLocks/>
          </p:cNvSpPr>
          <p:nvPr/>
        </p:nvSpPr>
        <p:spPr>
          <a:xfrm>
            <a:off x="11058763" y="4451314"/>
            <a:ext cx="7513196" cy="230995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37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2" name="Уровень текста 1…">
            <a:extLst>
              <a:ext uri="{FF2B5EF4-FFF2-40B4-BE49-F238E27FC236}">
                <a16:creationId xmlns:a16="http://schemas.microsoft.com/office/drawing/2014/main" id="{AC033665-BAD6-F44E-A0A9-A3FB598D37DD}"/>
              </a:ext>
            </a:extLst>
          </p:cNvPr>
          <p:cNvSpPr txBox="1">
            <a:spLocks/>
          </p:cNvSpPr>
          <p:nvPr/>
        </p:nvSpPr>
        <p:spPr>
          <a:xfrm>
            <a:off x="11351773" y="7351851"/>
            <a:ext cx="7513196" cy="230995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37"/>
              </a:lnSpc>
            </a:pPr>
            <a:r>
              <a:rPr lang="ru-RU" sz="2363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3" name="Номер слайда 52">
            <a:extLst>
              <a:ext uri="{FF2B5EF4-FFF2-40B4-BE49-F238E27FC236}">
                <a16:creationId xmlns:a16="http://schemas.microsoft.com/office/drawing/2014/main" id="{8D63473E-003E-F340-8343-643328D32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63</a:t>
            </a:fld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93F16D9-E9C4-FF40-B60B-07767EC1DCAF}"/>
              </a:ext>
            </a:extLst>
          </p:cNvPr>
          <p:cNvSpPr/>
          <p:nvPr/>
        </p:nvSpPr>
        <p:spPr>
          <a:xfrm>
            <a:off x="9485167" y="1920543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29" name="object 37">
            <a:extLst>
              <a:ext uri="{FF2B5EF4-FFF2-40B4-BE49-F238E27FC236}">
                <a16:creationId xmlns:a16="http://schemas.microsoft.com/office/drawing/2014/main" id="{958E74AE-8310-854B-9770-392BA51C11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962" y="2201207"/>
            <a:ext cx="725883" cy="725883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60214ABA-8F13-B148-A6AF-B99A834C00C1}"/>
              </a:ext>
            </a:extLst>
          </p:cNvPr>
          <p:cNvSpPr/>
          <p:nvPr/>
        </p:nvSpPr>
        <p:spPr>
          <a:xfrm>
            <a:off x="9031433" y="4665585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2" name="object 36">
            <a:extLst>
              <a:ext uri="{FF2B5EF4-FFF2-40B4-BE49-F238E27FC236}">
                <a16:creationId xmlns:a16="http://schemas.microsoft.com/office/drawing/2014/main" id="{8D7D622C-3D6E-AD4A-8A3B-FF2DE32AEF4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51497" y="4924689"/>
            <a:ext cx="755511" cy="755511"/>
          </a:xfrm>
          <a:prstGeom prst="rect">
            <a:avLst/>
          </a:prstGeom>
        </p:spPr>
      </p:pic>
      <p:sp>
        <p:nvSpPr>
          <p:cNvPr id="33" name="Овал 32">
            <a:extLst>
              <a:ext uri="{FF2B5EF4-FFF2-40B4-BE49-F238E27FC236}">
                <a16:creationId xmlns:a16="http://schemas.microsoft.com/office/drawing/2014/main" id="{77AE96E6-BA1F-484F-999B-D9FDF1EDD91E}"/>
              </a:ext>
            </a:extLst>
          </p:cNvPr>
          <p:cNvSpPr/>
          <p:nvPr/>
        </p:nvSpPr>
        <p:spPr>
          <a:xfrm>
            <a:off x="9382046" y="7477497"/>
            <a:ext cx="1370611" cy="1289231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8" name="object 66">
            <a:extLst>
              <a:ext uri="{FF2B5EF4-FFF2-40B4-BE49-F238E27FC236}">
                <a16:creationId xmlns:a16="http://schemas.microsoft.com/office/drawing/2014/main" id="{AF1D1DE0-A013-6B42-8FBE-DF87452955C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8674" y="7745263"/>
            <a:ext cx="755511" cy="755511"/>
          </a:xfrm>
          <a:prstGeom prst="rect">
            <a:avLst/>
          </a:prstGeom>
        </p:spPr>
      </p:pic>
      <p:sp>
        <p:nvSpPr>
          <p:cNvPr id="13" name="Текст 17">
            <a:extLst>
              <a:ext uri="{FF2B5EF4-FFF2-40B4-BE49-F238E27FC236}">
                <a16:creationId xmlns:a16="http://schemas.microsoft.com/office/drawing/2014/main" id="{10354BB9-60A1-2441-A51B-EB54102AFA90}"/>
              </a:ext>
            </a:extLst>
          </p:cNvPr>
          <p:cNvSpPr txBox="1">
            <a:spLocks/>
          </p:cNvSpPr>
          <p:nvPr/>
        </p:nvSpPr>
        <p:spPr>
          <a:xfrm>
            <a:off x="755490" y="632830"/>
            <a:ext cx="7191063" cy="107070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200"/>
              </a:lnSpc>
            </a:pPr>
            <a:r>
              <a:rPr lang="ru-RU" sz="6200" dirty="0">
                <a:latin typeface="TINKOFFSANS-MEDIUM" panose="02000506050000020004" pitchFamily="2" charset="0"/>
              </a:rPr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5119767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E8B21758-8707-2645-93E5-73A29E5FE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B2825074-14EC-EC47-8E1D-3E1F08BAEE9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solidFill>
            <a:schemeClr val="accent6"/>
          </a:solidFill>
        </p:spPr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C4CAC9C-D0DB-304C-B8E1-37AB62D235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solidFill>
            <a:schemeClr val="accent6"/>
          </a:solidFill>
        </p:spPr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33BE39AB-7F0A-324E-8638-01324F1A141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chemeClr val="accent6"/>
          </a:solidFill>
        </p:spPr>
      </p:sp>
      <p:sp>
        <p:nvSpPr>
          <p:cNvPr id="74" name="Текст 8">
            <a:extLst>
              <a:ext uri="{FF2B5EF4-FFF2-40B4-BE49-F238E27FC236}">
                <a16:creationId xmlns:a16="http://schemas.microsoft.com/office/drawing/2014/main" id="{E3358BCD-FE3B-6F4F-94CE-A881FCC50CD9}"/>
              </a:ext>
            </a:extLst>
          </p:cNvPr>
          <p:cNvSpPr txBox="1">
            <a:spLocks/>
          </p:cNvSpPr>
          <p:nvPr/>
        </p:nvSpPr>
        <p:spPr>
          <a:xfrm>
            <a:off x="1674954" y="5819250"/>
            <a:ext cx="6372848" cy="40553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z="2200" spc="11" dirty="0"/>
          </a:p>
        </p:txBody>
      </p:sp>
      <p:sp>
        <p:nvSpPr>
          <p:cNvPr id="75" name="Текст 11">
            <a:extLst>
              <a:ext uri="{FF2B5EF4-FFF2-40B4-BE49-F238E27FC236}">
                <a16:creationId xmlns:a16="http://schemas.microsoft.com/office/drawing/2014/main" id="{03E0E286-A1D8-0E4D-8280-201FB6330A7D}"/>
              </a:ext>
            </a:extLst>
          </p:cNvPr>
          <p:cNvSpPr/>
          <p:nvPr/>
        </p:nvSpPr>
        <p:spPr>
          <a:xfrm>
            <a:off x="777312" y="643786"/>
            <a:ext cx="6175077" cy="1857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83" name="Текст 11">
            <a:extLst>
              <a:ext uri="{FF2B5EF4-FFF2-40B4-BE49-F238E27FC236}">
                <a16:creationId xmlns:a16="http://schemas.microsoft.com/office/drawing/2014/main" id="{D2E45FF0-B8F2-9E41-BF21-41A413E60A6A}"/>
              </a:ext>
            </a:extLst>
          </p:cNvPr>
          <p:cNvSpPr/>
          <p:nvPr/>
        </p:nvSpPr>
        <p:spPr>
          <a:xfrm>
            <a:off x="1674954" y="4374532"/>
            <a:ext cx="4850595" cy="833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500"/>
              </a:lnSpc>
            </a:pPr>
            <a:r>
              <a:rPr lang="ru-RU" sz="4500" dirty="0">
                <a:solidFill>
                  <a:srgbClr val="438BF9"/>
                </a:solidFill>
              </a:rPr>
              <a:t>Подзаголовок</a:t>
            </a:r>
            <a:endParaRPr sz="4500" dirty="0">
              <a:solidFill>
                <a:srgbClr val="438BF9"/>
              </a:solidFill>
            </a:endParaRPr>
          </a:p>
        </p:txBody>
      </p:sp>
      <p:sp>
        <p:nvSpPr>
          <p:cNvPr id="95" name="Текст 8">
            <a:extLst>
              <a:ext uri="{FF2B5EF4-FFF2-40B4-BE49-F238E27FC236}">
                <a16:creationId xmlns:a16="http://schemas.microsoft.com/office/drawing/2014/main" id="{B5C3B15A-9B51-F940-B53E-5163076672D2}"/>
              </a:ext>
            </a:extLst>
          </p:cNvPr>
          <p:cNvSpPr txBox="1">
            <a:spLocks/>
          </p:cNvSpPr>
          <p:nvPr/>
        </p:nvSpPr>
        <p:spPr>
          <a:xfrm>
            <a:off x="12765804" y="5075751"/>
            <a:ext cx="5264137" cy="1542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7" name="Текст 11">
            <a:extLst>
              <a:ext uri="{FF2B5EF4-FFF2-40B4-BE49-F238E27FC236}">
                <a16:creationId xmlns:a16="http://schemas.microsoft.com/office/drawing/2014/main" id="{2F73F9F8-B7AD-104C-9F02-A7DE169A4A55}"/>
              </a:ext>
            </a:extLst>
          </p:cNvPr>
          <p:cNvSpPr/>
          <p:nvPr/>
        </p:nvSpPr>
        <p:spPr>
          <a:xfrm>
            <a:off x="12659479" y="4409159"/>
            <a:ext cx="3418801" cy="609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8" name="Текст 8">
            <a:extLst>
              <a:ext uri="{FF2B5EF4-FFF2-40B4-BE49-F238E27FC236}">
                <a16:creationId xmlns:a16="http://schemas.microsoft.com/office/drawing/2014/main" id="{6AFA5410-55C7-764E-A581-C9A9A93A1F85}"/>
              </a:ext>
            </a:extLst>
          </p:cNvPr>
          <p:cNvSpPr txBox="1">
            <a:spLocks/>
          </p:cNvSpPr>
          <p:nvPr/>
        </p:nvSpPr>
        <p:spPr>
          <a:xfrm>
            <a:off x="12765804" y="1923503"/>
            <a:ext cx="5264137" cy="1542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99" name="Текст 11">
            <a:extLst>
              <a:ext uri="{FF2B5EF4-FFF2-40B4-BE49-F238E27FC236}">
                <a16:creationId xmlns:a16="http://schemas.microsoft.com/office/drawing/2014/main" id="{49FB7C25-3070-834D-B9BA-893481BB4891}"/>
              </a:ext>
            </a:extLst>
          </p:cNvPr>
          <p:cNvSpPr/>
          <p:nvPr/>
        </p:nvSpPr>
        <p:spPr>
          <a:xfrm>
            <a:off x="12659479" y="1256912"/>
            <a:ext cx="3418801" cy="609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0" name="Текст 8">
            <a:extLst>
              <a:ext uri="{FF2B5EF4-FFF2-40B4-BE49-F238E27FC236}">
                <a16:creationId xmlns:a16="http://schemas.microsoft.com/office/drawing/2014/main" id="{A2325963-F396-8342-8CAE-7E85311DC56B}"/>
              </a:ext>
            </a:extLst>
          </p:cNvPr>
          <p:cNvSpPr txBox="1">
            <a:spLocks/>
          </p:cNvSpPr>
          <p:nvPr/>
        </p:nvSpPr>
        <p:spPr>
          <a:xfrm>
            <a:off x="12765804" y="8443683"/>
            <a:ext cx="5264137" cy="1542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/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/>
          </a:p>
        </p:txBody>
      </p:sp>
      <p:sp>
        <p:nvSpPr>
          <p:cNvPr id="101" name="Текст 11">
            <a:extLst>
              <a:ext uri="{FF2B5EF4-FFF2-40B4-BE49-F238E27FC236}">
                <a16:creationId xmlns:a16="http://schemas.microsoft.com/office/drawing/2014/main" id="{917DD0AC-4D99-484A-94CF-03810D9B9605}"/>
              </a:ext>
            </a:extLst>
          </p:cNvPr>
          <p:cNvSpPr/>
          <p:nvPr/>
        </p:nvSpPr>
        <p:spPr>
          <a:xfrm>
            <a:off x="12659479" y="7777090"/>
            <a:ext cx="3418801" cy="609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4000"/>
              </a:lnSpc>
            </a:pPr>
            <a:r>
              <a:rPr lang="ru-RU"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150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FDCC6BF0-5FBF-CC44-A883-DAA780EF9B08}"/>
              </a:ext>
            </a:extLst>
          </p:cNvPr>
          <p:cNvSpPr txBox="1"/>
          <p:nvPr/>
        </p:nvSpPr>
        <p:spPr>
          <a:xfrm>
            <a:off x="7998688" y="8391142"/>
            <a:ext cx="1606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</a:t>
            </a:r>
            <a:r>
              <a:rPr lang="en-US" sz="4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A98493-D0AC-F14A-843F-CB5E4B1F7E56}"/>
              </a:ext>
            </a:extLst>
          </p:cNvPr>
          <p:cNvSpPr txBox="1"/>
          <p:nvPr/>
        </p:nvSpPr>
        <p:spPr>
          <a:xfrm>
            <a:off x="9378748" y="8422154"/>
            <a:ext cx="3861179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Организатор предоставляет кэшбэк от 10% до 70%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4EC9A3-592D-1D4A-B321-4C104430ED1A}"/>
              </a:ext>
            </a:extLst>
          </p:cNvPr>
          <p:cNvSpPr txBox="1"/>
          <p:nvPr/>
        </p:nvSpPr>
        <p:spPr>
          <a:xfrm>
            <a:off x="13438615" y="8380355"/>
            <a:ext cx="1606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200" dirty="0">
                <a:solidFill>
                  <a:schemeClr val="bg1">
                    <a:lumMod val="50000"/>
                    <a:lumOff val="5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</a:t>
            </a:r>
            <a:r>
              <a:rPr lang="en-US" sz="4200" dirty="0">
                <a:solidFill>
                  <a:schemeClr val="bg1">
                    <a:lumMod val="50000"/>
                    <a:lumOff val="5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A89FE6-FD45-114D-9D11-670A5D0623D0}"/>
              </a:ext>
            </a:extLst>
          </p:cNvPr>
          <p:cNvSpPr txBox="1"/>
          <p:nvPr/>
        </p:nvSpPr>
        <p:spPr>
          <a:xfrm>
            <a:off x="14818676" y="8411367"/>
            <a:ext cx="3699913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Организатор предоставляет кэшбэк от 10% до 70%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58F96A-B17C-8E48-AC3D-9AFE632003A3}"/>
              </a:ext>
            </a:extLst>
          </p:cNvPr>
          <p:cNvCxnSpPr>
            <a:cxnSpLocks/>
          </p:cNvCxnSpPr>
          <p:nvPr/>
        </p:nvCxnSpPr>
        <p:spPr>
          <a:xfrm>
            <a:off x="7424750" y="7775465"/>
            <a:ext cx="12374561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42BA4A2-654E-489E-9294-37B61515AA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3"/>
          </a:solid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1AD39C7-7B5A-6E4F-8A4A-5A676121C878}"/>
              </a:ext>
            </a:extLst>
          </p:cNvPr>
          <p:cNvSpPr/>
          <p:nvPr/>
        </p:nvSpPr>
        <p:spPr>
          <a:xfrm>
            <a:off x="-6674" y="7518294"/>
            <a:ext cx="5698978" cy="1545697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1314" h="1828800">
                <a:moveTo>
                  <a:pt x="0" y="0"/>
                </a:moveTo>
                <a:lnTo>
                  <a:pt x="7178109" y="0"/>
                </a:lnTo>
                <a:cubicBezTo>
                  <a:pt x="7676935" y="0"/>
                  <a:pt x="8081314" y="404379"/>
                  <a:pt x="8081314" y="903205"/>
                </a:cubicBezTo>
                <a:lnTo>
                  <a:pt x="8081314" y="1763791"/>
                </a:lnTo>
                <a:lnTo>
                  <a:pt x="8074761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49C9CC-A25B-EB41-A966-E6131E6F5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65</a:t>
            </a:fld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3BD5F-62F5-A54D-B8D6-5F4B22EE3504}"/>
              </a:ext>
            </a:extLst>
          </p:cNvPr>
          <p:cNvSpPr txBox="1"/>
          <p:nvPr/>
        </p:nvSpPr>
        <p:spPr>
          <a:xfrm>
            <a:off x="9018730" y="1245656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27DC7A-8EC4-684F-B5AF-91E814B31DA0}"/>
              </a:ext>
            </a:extLst>
          </p:cNvPr>
          <p:cNvSpPr txBox="1"/>
          <p:nvPr/>
        </p:nvSpPr>
        <p:spPr>
          <a:xfrm>
            <a:off x="8958622" y="2102440"/>
            <a:ext cx="73273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слайда</a:t>
            </a:r>
            <a:endParaRPr lang="ru-RU" sz="52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5B45CB0F-4BF6-7F49-8EE3-CE8C6B1F5708}"/>
              </a:ext>
            </a:extLst>
          </p:cNvPr>
          <p:cNvSpPr txBox="1">
            <a:spLocks/>
          </p:cNvSpPr>
          <p:nvPr/>
        </p:nvSpPr>
        <p:spPr>
          <a:xfrm>
            <a:off x="8995839" y="4053928"/>
            <a:ext cx="7861258" cy="2880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z="2200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74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7F04A24-1FCC-4F6C-BAC0-09AB1F6E02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4197" y="1034552"/>
            <a:ext cx="3495596" cy="4483052"/>
          </a:xfrm>
          <a:solidFill>
            <a:schemeClr val="accent3"/>
          </a:solidFill>
        </p:spPr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14E3899-C83B-431B-8313-5FD9AB90C0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87391" y="539569"/>
            <a:ext cx="3495596" cy="4483052"/>
          </a:xfrm>
          <a:solidFill>
            <a:schemeClr val="accent3"/>
          </a:solidFill>
        </p:spPr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72A0EFE2-C259-479C-8B9E-3FF95BAF4B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40588" y="1039932"/>
            <a:ext cx="3495596" cy="4483052"/>
          </a:xfrm>
          <a:solidFill>
            <a:schemeClr val="accent3"/>
          </a:solidFill>
        </p:spPr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904A0A2B-30DB-8F42-A10E-45468D4D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66</a:t>
            </a:fld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F4748-4277-D640-B150-4D7BDDD10368}"/>
              </a:ext>
            </a:extLst>
          </p:cNvPr>
          <p:cNvSpPr txBox="1"/>
          <p:nvPr/>
        </p:nvSpPr>
        <p:spPr>
          <a:xfrm>
            <a:off x="1732449" y="2883598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5705E-804D-254C-9856-0EB42DD95AC9}"/>
              </a:ext>
            </a:extLst>
          </p:cNvPr>
          <p:cNvSpPr txBox="1"/>
          <p:nvPr/>
        </p:nvSpPr>
        <p:spPr>
          <a:xfrm>
            <a:off x="1672332" y="3812372"/>
            <a:ext cx="4118867" cy="327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FECC8-A045-4609-9A72-C8E549804ADF}"/>
              </a:ext>
            </a:extLst>
          </p:cNvPr>
          <p:cNvGrpSpPr/>
          <p:nvPr/>
        </p:nvGrpSpPr>
        <p:grpSpPr>
          <a:xfrm>
            <a:off x="7457485" y="4375424"/>
            <a:ext cx="2977242" cy="913931"/>
            <a:chOff x="4592159" y="2991725"/>
            <a:chExt cx="1833324" cy="562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4C061-F7F8-394D-A4C4-8EEBCED6B06D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A26CDE-F403-EA47-B54C-D939759DA04E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61800-C471-4376-8780-C01F6402ECFC}"/>
              </a:ext>
            </a:extLst>
          </p:cNvPr>
          <p:cNvGrpSpPr/>
          <p:nvPr/>
        </p:nvGrpSpPr>
        <p:grpSpPr>
          <a:xfrm>
            <a:off x="15660134" y="4375424"/>
            <a:ext cx="2977242" cy="913931"/>
            <a:chOff x="9643181" y="2991725"/>
            <a:chExt cx="1833324" cy="5627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BD54E-E878-8C40-A939-8A4296C54247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DA2872-E11B-D144-856C-8EA8E71101BB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F0DF6-0FD9-42AE-8754-A45B8C9BC014}"/>
              </a:ext>
            </a:extLst>
          </p:cNvPr>
          <p:cNvGrpSpPr/>
          <p:nvPr/>
        </p:nvGrpSpPr>
        <p:grpSpPr>
          <a:xfrm>
            <a:off x="11487467" y="3867440"/>
            <a:ext cx="2977242" cy="913931"/>
            <a:chOff x="7073738" y="2678919"/>
            <a:chExt cx="1833324" cy="5627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E6FB2-E55B-2C46-9029-1D163A8C1E5C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334E3E-D03E-654A-B663-B34462CEB9E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248DED1-7BE1-438F-9D13-1BEE94DEF0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4197" y="5803966"/>
            <a:ext cx="3495596" cy="4483052"/>
          </a:xfrm>
          <a:solidFill>
            <a:schemeClr val="accent3"/>
          </a:solidFill>
        </p:spPr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7AAF3ED-2AD2-424E-930D-2105AA2C7B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87391" y="5308984"/>
            <a:ext cx="3495596" cy="4483052"/>
          </a:xfrm>
          <a:solidFill>
            <a:schemeClr val="accent3"/>
          </a:solidFill>
        </p:spPr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8802841-F3F0-4D76-BC3C-340261F2E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140588" y="5809346"/>
            <a:ext cx="3495596" cy="4483052"/>
          </a:xfrm>
          <a:solidFill>
            <a:schemeClr val="accent3"/>
          </a:solidFill>
        </p:spPr>
      </p:sp>
      <p:grpSp>
        <p:nvGrpSpPr>
          <p:cNvPr id="44" name="Group 5">
            <a:extLst>
              <a:ext uri="{FF2B5EF4-FFF2-40B4-BE49-F238E27FC236}">
                <a16:creationId xmlns:a16="http://schemas.microsoft.com/office/drawing/2014/main" id="{72C5F4FA-ACF3-6848-B6C6-851C4D13DAD3}"/>
              </a:ext>
            </a:extLst>
          </p:cNvPr>
          <p:cNvGrpSpPr/>
          <p:nvPr/>
        </p:nvGrpSpPr>
        <p:grpSpPr>
          <a:xfrm>
            <a:off x="7457485" y="9052771"/>
            <a:ext cx="2977242" cy="913931"/>
            <a:chOff x="4592159" y="2991725"/>
            <a:chExt cx="1833324" cy="562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85944A-91F0-8B43-86A7-CF86E68E2268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A0EBA7-7A47-B442-A343-0785FF21A6E4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7">
            <a:extLst>
              <a:ext uri="{FF2B5EF4-FFF2-40B4-BE49-F238E27FC236}">
                <a16:creationId xmlns:a16="http://schemas.microsoft.com/office/drawing/2014/main" id="{5E6FDE79-7899-BF41-8B73-8416C3417642}"/>
              </a:ext>
            </a:extLst>
          </p:cNvPr>
          <p:cNvGrpSpPr/>
          <p:nvPr/>
        </p:nvGrpSpPr>
        <p:grpSpPr>
          <a:xfrm>
            <a:off x="15660134" y="9052771"/>
            <a:ext cx="2977242" cy="913931"/>
            <a:chOff x="9643181" y="2991725"/>
            <a:chExt cx="1833324" cy="56278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43631-90E1-6E4B-9811-66C8BF101246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52E75A-A45B-C243-B002-1BBC0ED05034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CCBDD76E-657E-A746-9F50-CB7212EC4976}"/>
              </a:ext>
            </a:extLst>
          </p:cNvPr>
          <p:cNvGrpSpPr/>
          <p:nvPr/>
        </p:nvGrpSpPr>
        <p:grpSpPr>
          <a:xfrm>
            <a:off x="11487467" y="8544789"/>
            <a:ext cx="2977242" cy="913931"/>
            <a:chOff x="7073738" y="2678919"/>
            <a:chExt cx="1833324" cy="56278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73733F-9D8D-C247-8865-237873EE751E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A5A8D-7401-1F4A-A1D0-CABB39AEDE3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229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B16EF1-B362-2F47-A17C-C868FB4BD3F8}"/>
              </a:ext>
            </a:extLst>
          </p:cNvPr>
          <p:cNvSpPr/>
          <p:nvPr/>
        </p:nvSpPr>
        <p:spPr>
          <a:xfrm>
            <a:off x="7486611" y="506492"/>
            <a:ext cx="4826079" cy="4826079"/>
          </a:xfrm>
          <a:prstGeom prst="roundRect">
            <a:avLst>
              <a:gd name="adj" fmla="val 6587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00AD77-3A35-744B-B67E-68825846FA87}"/>
              </a:ext>
            </a:extLst>
          </p:cNvPr>
          <p:cNvSpPr/>
          <p:nvPr/>
        </p:nvSpPr>
        <p:spPr>
          <a:xfrm>
            <a:off x="12745800" y="5737945"/>
            <a:ext cx="4826079" cy="4826079"/>
          </a:xfrm>
          <a:prstGeom prst="roundRect">
            <a:avLst>
              <a:gd name="adj" fmla="val 6587"/>
            </a:avLst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8AA66F-EA2B-4225-90C8-4ABF2A995561}"/>
              </a:ext>
            </a:extLst>
          </p:cNvPr>
          <p:cNvGrpSpPr/>
          <p:nvPr/>
        </p:nvGrpSpPr>
        <p:grpSpPr>
          <a:xfrm>
            <a:off x="7919720" y="2238933"/>
            <a:ext cx="3959860" cy="2651911"/>
            <a:chOff x="4876800" y="1371600"/>
            <a:chExt cx="2438400" cy="16329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37BC4A-DB55-7542-8C9C-7DFA2DF37F46}"/>
                </a:ext>
              </a:extLst>
            </p:cNvPr>
            <p:cNvSpPr txBox="1"/>
            <p:nvPr/>
          </p:nvSpPr>
          <p:spPr>
            <a:xfrm>
              <a:off x="4876800" y="2139619"/>
              <a:ext cx="2438400" cy="86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540283-B2CE-CD41-B91F-3B0419869164}"/>
                </a:ext>
              </a:extLst>
            </p:cNvPr>
            <p:cNvSpPr txBox="1"/>
            <p:nvPr/>
          </p:nvSpPr>
          <p:spPr>
            <a:xfrm>
              <a:off x="4876800" y="1371600"/>
              <a:ext cx="2438400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 has taken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79E8F6-9836-4431-B8A3-62EDF7EA343B}"/>
              </a:ext>
            </a:extLst>
          </p:cNvPr>
          <p:cNvGrpSpPr/>
          <p:nvPr/>
        </p:nvGrpSpPr>
        <p:grpSpPr>
          <a:xfrm>
            <a:off x="13240782" y="7436244"/>
            <a:ext cx="3959860" cy="2651911"/>
            <a:chOff x="8153400" y="4572000"/>
            <a:chExt cx="2438400" cy="16329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E0F08B-C313-CE4A-88D4-39898FA6B0AF}"/>
                </a:ext>
              </a:extLst>
            </p:cNvPr>
            <p:cNvSpPr txBox="1"/>
            <p:nvPr/>
          </p:nvSpPr>
          <p:spPr>
            <a:xfrm>
              <a:off x="8153400" y="5340019"/>
              <a:ext cx="2438400" cy="86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949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 has taken possession of my entire soul, like these sweet mornings.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2DB703-0A95-CE43-97EA-CF2F77B49057}"/>
                </a:ext>
              </a:extLst>
            </p:cNvPr>
            <p:cNvSpPr txBox="1"/>
            <p:nvPr/>
          </p:nvSpPr>
          <p:spPr>
            <a:xfrm>
              <a:off x="8153400" y="4572000"/>
              <a:ext cx="2438400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 has taken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ED3ECE-ACB5-854D-8E37-2B38A8BE8E46}"/>
              </a:ext>
            </a:extLst>
          </p:cNvPr>
          <p:cNvGrpSpPr/>
          <p:nvPr/>
        </p:nvGrpSpPr>
        <p:grpSpPr>
          <a:xfrm>
            <a:off x="7919720" y="922535"/>
            <a:ext cx="1113711" cy="1113711"/>
            <a:chOff x="7391400" y="2895600"/>
            <a:chExt cx="685800" cy="6858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2A5623-455C-4044-B2F0-C12E9C3D629B}"/>
                </a:ext>
              </a:extLst>
            </p:cNvPr>
            <p:cNvSpPr/>
            <p:nvPr/>
          </p:nvSpPr>
          <p:spPr>
            <a:xfrm>
              <a:off x="7391400" y="2895600"/>
              <a:ext cx="685800" cy="6858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F0F55DC-9C09-E041-AAB0-E27174D2DDF6}"/>
                </a:ext>
              </a:extLst>
            </p:cNvPr>
            <p:cNvSpPr/>
            <p:nvPr/>
          </p:nvSpPr>
          <p:spPr>
            <a:xfrm>
              <a:off x="7448550" y="2952750"/>
              <a:ext cx="571500" cy="5715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533400" dist="165100" dir="27000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Isosceles Triangle 4">
              <a:extLst>
                <a:ext uri="{FF2B5EF4-FFF2-40B4-BE49-F238E27FC236}">
                  <a16:creationId xmlns:a16="http://schemas.microsoft.com/office/drawing/2014/main" id="{D5DF110E-53C5-B544-B5B9-1A3D680965C5}"/>
                </a:ext>
              </a:extLst>
            </p:cNvPr>
            <p:cNvSpPr/>
            <p:nvPr/>
          </p:nvSpPr>
          <p:spPr>
            <a:xfrm rot="5400000">
              <a:off x="7658099" y="3167062"/>
              <a:ext cx="152400" cy="1313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70988FAD-9156-9F4E-BC08-B3446ADDF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64528" y="6396868"/>
            <a:ext cx="791889" cy="79188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AC27C9-7252-4254-9F40-421A1D46A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3"/>
          </a:solidFill>
        </p:spPr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3E102C-0C26-41EB-AA4E-E117FB37BB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3"/>
          </a:solidFill>
        </p:spPr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27B31C8-0F3B-463F-B631-D80FE15FF3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3"/>
          </a:solidFill>
        </p:spPr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FD091C2-6BF0-4177-95E7-CACAB324BC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3"/>
          </a:solidFill>
        </p:spPr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AF57C3-E938-419D-A539-EB11E88F99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3"/>
          </a:solidFill>
        </p:spPr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EA7096-3B4A-234F-A0FD-F6BFE6697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932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7ADE90-1F48-6540-B86E-D914AA142086}"/>
              </a:ext>
            </a:extLst>
          </p:cNvPr>
          <p:cNvSpPr txBox="1"/>
          <p:nvPr/>
        </p:nvSpPr>
        <p:spPr>
          <a:xfrm>
            <a:off x="3434829" y="8308670"/>
            <a:ext cx="4718572" cy="15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 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27438-8EB4-A448-99E9-087634E9EAB9}"/>
              </a:ext>
            </a:extLst>
          </p:cNvPr>
          <p:cNvSpPr txBox="1"/>
          <p:nvPr/>
        </p:nvSpPr>
        <p:spPr>
          <a:xfrm>
            <a:off x="3434828" y="7550651"/>
            <a:ext cx="4886184" cy="56938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47909-2AC6-B045-B7F3-2A5F96A73444}"/>
              </a:ext>
            </a:extLst>
          </p:cNvPr>
          <p:cNvSpPr txBox="1"/>
          <p:nvPr/>
        </p:nvSpPr>
        <p:spPr>
          <a:xfrm>
            <a:off x="8785942" y="8308662"/>
            <a:ext cx="4752258" cy="15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  в 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3269-422E-2346-9FD3-D7A42D517559}"/>
              </a:ext>
            </a:extLst>
          </p:cNvPr>
          <p:cNvSpPr txBox="1"/>
          <p:nvPr/>
        </p:nvSpPr>
        <p:spPr>
          <a:xfrm>
            <a:off x="8785942" y="7550642"/>
            <a:ext cx="4886184" cy="56938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4B287-DD57-F441-A2F4-7B28CA43996E}"/>
              </a:ext>
            </a:extLst>
          </p:cNvPr>
          <p:cNvSpPr txBox="1"/>
          <p:nvPr/>
        </p:nvSpPr>
        <p:spPr>
          <a:xfrm>
            <a:off x="14107004" y="8308670"/>
            <a:ext cx="4793771" cy="15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rgbClr val="282828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  в отношении поставленных задач</a:t>
            </a:r>
            <a:endParaRPr lang="en-US" sz="2200" dirty="0">
              <a:solidFill>
                <a:srgbClr val="282828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70D63-110B-D347-9906-E5132778CFAB}"/>
              </a:ext>
            </a:extLst>
          </p:cNvPr>
          <p:cNvSpPr txBox="1"/>
          <p:nvPr/>
        </p:nvSpPr>
        <p:spPr>
          <a:xfrm>
            <a:off x="14107004" y="7550651"/>
            <a:ext cx="4886184" cy="56938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D2AD8-44C3-E84C-8631-2A612BF1D23E}"/>
              </a:ext>
            </a:extLst>
          </p:cNvPr>
          <p:cNvSpPr txBox="1"/>
          <p:nvPr/>
        </p:nvSpPr>
        <p:spPr>
          <a:xfrm rot="16200000">
            <a:off x="-3216808" y="3962641"/>
            <a:ext cx="9426492" cy="209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989" dirty="0">
                <a:solidFill>
                  <a:schemeClr val="accent3">
                    <a:lumMod val="90000"/>
                    <a:alpha val="39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899595A-82EA-4671-B136-81BE424E5E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34837" y="2119684"/>
            <a:ext cx="4732385" cy="5073571"/>
          </a:xfrm>
          <a:solidFill>
            <a:schemeClr val="accent3"/>
          </a:solidFill>
        </p:spPr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FD3FCC6-32AD-4B45-A5B0-2CAC117C29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0925" y="2119684"/>
            <a:ext cx="4732385" cy="5073571"/>
          </a:xfrm>
          <a:solidFill>
            <a:schemeClr val="accent3"/>
          </a:solidFill>
        </p:spPr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77014F3-1EC1-45A1-A18A-068CB670F8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07015" y="2119684"/>
            <a:ext cx="4732385" cy="5073571"/>
          </a:xfrm>
          <a:solidFill>
            <a:schemeClr val="accent3"/>
          </a:solidFill>
        </p:spPr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A726A3E6-E769-8E43-A380-2D2456C87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4751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6F4C5-2B84-4462-A0D9-C7FC9872FEB6}"/>
              </a:ext>
            </a:extLst>
          </p:cNvPr>
          <p:cNvGrpSpPr/>
          <p:nvPr/>
        </p:nvGrpSpPr>
        <p:grpSpPr>
          <a:xfrm>
            <a:off x="6094471" y="8364348"/>
            <a:ext cx="3000833" cy="2784277"/>
            <a:chOff x="3752850" y="5143500"/>
            <a:chExt cx="1847850" cy="1714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2B8362-9FF2-3A4E-B4B4-C3DBB330C254}"/>
                </a:ext>
              </a:extLst>
            </p:cNvPr>
            <p:cNvSpPr/>
            <p:nvPr/>
          </p:nvSpPr>
          <p:spPr>
            <a:xfrm>
              <a:off x="3752850" y="5143500"/>
              <a:ext cx="1847850" cy="17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28577-3409-A342-89AF-8356DB514C4F}"/>
                </a:ext>
              </a:extLst>
            </p:cNvPr>
            <p:cNvSpPr txBox="1"/>
            <p:nvPr/>
          </p:nvSpPr>
          <p:spPr>
            <a:xfrm>
              <a:off x="4032273" y="5502017"/>
              <a:ext cx="1269956" cy="98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44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D47E00-1E88-4612-AB55-886A0729CA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3"/>
          </a:solidFill>
        </p:spPr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BDE4B06-4F4B-4E1F-8F66-4668528E83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3"/>
          </a:solidFill>
        </p:spPr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8861769-8AA7-4C18-BC40-2EC983E1D4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3"/>
          </a:solidFill>
        </p:spPr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B51F5D-CAA4-AD4A-A983-14BE91256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69</a:t>
            </a:fld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401A-D10C-DD4F-8E5F-B2F793F4ED7F}"/>
              </a:ext>
            </a:extLst>
          </p:cNvPr>
          <p:cNvSpPr txBox="1"/>
          <p:nvPr/>
        </p:nvSpPr>
        <p:spPr>
          <a:xfrm>
            <a:off x="10493679" y="1120660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02DB3-A22D-2143-A23A-19EBF3151E51}"/>
              </a:ext>
            </a:extLst>
          </p:cNvPr>
          <p:cNvSpPr txBox="1"/>
          <p:nvPr/>
        </p:nvSpPr>
        <p:spPr>
          <a:xfrm>
            <a:off x="10433571" y="1710745"/>
            <a:ext cx="73273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слайда</a:t>
            </a:r>
            <a:endParaRPr lang="ru-RU" sz="52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433C8100-6A4A-974B-BBED-7DCFC1054FA9}"/>
              </a:ext>
            </a:extLst>
          </p:cNvPr>
          <p:cNvSpPr txBox="1">
            <a:spLocks/>
          </p:cNvSpPr>
          <p:nvPr/>
        </p:nvSpPr>
        <p:spPr>
          <a:xfrm>
            <a:off x="10470785" y="3597530"/>
            <a:ext cx="7861258" cy="31588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pc="1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1FAD57E-02D1-9C40-B7BD-AF4EFFB8F406}"/>
              </a:ext>
            </a:extLst>
          </p:cNvPr>
          <p:cNvSpPr txBox="1">
            <a:spLocks/>
          </p:cNvSpPr>
          <p:nvPr/>
        </p:nvSpPr>
        <p:spPr>
          <a:xfrm>
            <a:off x="10581494" y="8517690"/>
            <a:ext cx="3677251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1C23A038-DD17-3C4C-9875-1B6E5639C303}"/>
              </a:ext>
            </a:extLst>
          </p:cNvPr>
          <p:cNvSpPr txBox="1">
            <a:spLocks/>
          </p:cNvSpPr>
          <p:nvPr/>
        </p:nvSpPr>
        <p:spPr>
          <a:xfrm>
            <a:off x="15006513" y="8517690"/>
            <a:ext cx="3683464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/>
              <a:t>Внутри тарифа вы получаете одинаковую ставку на любую сумму пополнения</a:t>
            </a:r>
          </a:p>
        </p:txBody>
      </p:sp>
      <p:pic>
        <p:nvPicPr>
          <p:cNvPr id="25" name="object 11">
            <a:extLst>
              <a:ext uri="{FF2B5EF4-FFF2-40B4-BE49-F238E27FC236}">
                <a16:creationId xmlns:a16="http://schemas.microsoft.com/office/drawing/2014/main" id="{B2DB6486-B543-1E4B-91A7-28A332F9B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96715" y="7596209"/>
            <a:ext cx="566909" cy="508265"/>
          </a:xfrm>
          <a:prstGeom prst="rect">
            <a:avLst/>
          </a:prstGeom>
        </p:spPr>
      </p:pic>
      <p:pic>
        <p:nvPicPr>
          <p:cNvPr id="26" name="object 12">
            <a:extLst>
              <a:ext uri="{FF2B5EF4-FFF2-40B4-BE49-F238E27FC236}">
                <a16:creationId xmlns:a16="http://schemas.microsoft.com/office/drawing/2014/main" id="{31286DF5-FC54-4449-8815-A3F087C6A7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0803" y="7534984"/>
            <a:ext cx="566909" cy="5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3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B4B243-4ED1-A049-B203-818368E5A4DC}"/>
              </a:ext>
            </a:extLst>
          </p:cNvPr>
          <p:cNvSpPr/>
          <p:nvPr/>
        </p:nvSpPr>
        <p:spPr>
          <a:xfrm>
            <a:off x="0" y="6804837"/>
            <a:ext cx="19799300" cy="4355288"/>
          </a:xfrm>
          <a:prstGeom prst="rect">
            <a:avLst/>
          </a:prstGeom>
          <a:solidFill>
            <a:srgbClr val="F9F9F9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pic>
        <p:nvPicPr>
          <p:cNvPr id="13" name="bg object 17">
            <a:extLst>
              <a:ext uri="{FF2B5EF4-FFF2-40B4-BE49-F238E27FC236}">
                <a16:creationId xmlns:a16="http://schemas.microsoft.com/office/drawing/2014/main" id="{B7333F6F-C5F5-AB4F-9D0C-21A97712685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367" y="1794061"/>
            <a:ext cx="3939145" cy="4401279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F0FF97D2-3FF4-E542-97F9-4693FC76A6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02606" y="1361471"/>
            <a:ext cx="3941560" cy="4734274"/>
          </a:xfrm>
          <a:prstGeom prst="rect">
            <a:avLst/>
          </a:prstGeom>
        </p:spPr>
      </p:pic>
      <p:pic>
        <p:nvPicPr>
          <p:cNvPr id="14" name="object 7">
            <a:extLst>
              <a:ext uri="{FF2B5EF4-FFF2-40B4-BE49-F238E27FC236}">
                <a16:creationId xmlns:a16="http://schemas.microsoft.com/office/drawing/2014/main" id="{A373B5D5-B57D-7F4D-8A8E-B24E9E1A032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425" y="1059668"/>
            <a:ext cx="3288192" cy="5826608"/>
          </a:xfrm>
          <a:prstGeom prst="rect">
            <a:avLst/>
          </a:prstGeom>
        </p:spPr>
      </p:pic>
      <p:pic>
        <p:nvPicPr>
          <p:cNvPr id="16" name="object 4">
            <a:extLst>
              <a:ext uri="{FF2B5EF4-FFF2-40B4-BE49-F238E27FC236}">
                <a16:creationId xmlns:a16="http://schemas.microsoft.com/office/drawing/2014/main" id="{CE1576AD-F96C-8A4B-A20A-D5185AF2E40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45616" y="2304133"/>
            <a:ext cx="3253904" cy="3714754"/>
          </a:xfrm>
          <a:prstGeom prst="rect">
            <a:avLst/>
          </a:prstGeom>
        </p:spPr>
      </p:pic>
      <p:sp>
        <p:nvSpPr>
          <p:cNvPr id="21" name="object 3">
            <a:hlinkClick r:id="rId7"/>
            <a:extLst>
              <a:ext uri="{FF2B5EF4-FFF2-40B4-BE49-F238E27FC236}">
                <a16:creationId xmlns:a16="http://schemas.microsoft.com/office/drawing/2014/main" id="{66695CB6-87E3-0545-B911-B11C369777A8}"/>
              </a:ext>
            </a:extLst>
          </p:cNvPr>
          <p:cNvSpPr txBox="1">
            <a:spLocks/>
          </p:cNvSpPr>
          <p:nvPr/>
        </p:nvSpPr>
        <p:spPr>
          <a:xfrm>
            <a:off x="831251" y="8089477"/>
            <a:ext cx="52291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28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en-US" sz="2600" u="sng" spc="15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</a:t>
            </a:r>
            <a:r>
              <a:rPr lang="ru-RU" sz="2600" u="sng" spc="15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архив</a:t>
            </a:r>
            <a:endParaRPr lang="ru-RU" sz="2600" u="sng" spc="15" dirty="0">
              <a:solidFill>
                <a:schemeClr val="tx1"/>
              </a:solidFill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60CD264F-9944-5F44-B5DC-DEB6ADB69107}"/>
              </a:ext>
            </a:extLst>
          </p:cNvPr>
          <p:cNvSpPr txBox="1">
            <a:spLocks/>
          </p:cNvSpPr>
          <p:nvPr/>
        </p:nvSpPr>
        <p:spPr>
          <a:xfrm>
            <a:off x="831251" y="7252265"/>
            <a:ext cx="11717462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542" spc="15" dirty="0">
                <a:solidFill>
                  <a:schemeClr val="bg1"/>
                </a:solidFill>
                <a:latin typeface="TINKOFFSANS-MEDIUM" panose="02000506050000020004" pitchFamily="2" charset="0"/>
              </a:rPr>
              <a:t>Если не нашли подходящую картинку?</a:t>
            </a:r>
          </a:p>
        </p:txBody>
      </p:sp>
      <p:sp>
        <p:nvSpPr>
          <p:cNvPr id="23" name="object 3">
            <a:hlinkClick r:id="rId8"/>
            <a:extLst>
              <a:ext uri="{FF2B5EF4-FFF2-40B4-BE49-F238E27FC236}">
                <a16:creationId xmlns:a16="http://schemas.microsoft.com/office/drawing/2014/main" id="{E8C63A4D-F821-6940-9EED-F8BE12CF19E0}"/>
              </a:ext>
            </a:extLst>
          </p:cNvPr>
          <p:cNvSpPr txBox="1">
            <a:spLocks/>
          </p:cNvSpPr>
          <p:nvPr/>
        </p:nvSpPr>
        <p:spPr>
          <a:xfrm>
            <a:off x="831251" y="8692351"/>
            <a:ext cx="52291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28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архив изображений</a:t>
            </a:r>
            <a:endParaRPr lang="ru-RU" sz="2600" u="sng" spc="15" dirty="0">
              <a:solidFill>
                <a:schemeClr val="tx1"/>
              </a:solidFill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194A82C8-256F-5B4B-B48B-9404374694FC}"/>
              </a:ext>
            </a:extLst>
          </p:cNvPr>
          <p:cNvSpPr txBox="1">
            <a:spLocks/>
          </p:cNvSpPr>
          <p:nvPr/>
        </p:nvSpPr>
        <p:spPr>
          <a:xfrm>
            <a:off x="831251" y="9325658"/>
            <a:ext cx="9843375" cy="668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2559"/>
              </a:lnSpc>
              <a:spcBef>
                <a:spcPts val="378"/>
              </a:spcBef>
            </a:pPr>
            <a:r>
              <a:rPr lang="ru-RU" sz="2200" spc="15" dirty="0"/>
              <a:t>Также можно поискать картинку на </a:t>
            </a:r>
            <a:r>
              <a:rPr lang="en-US" sz="2200" u="sng" spc="15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" sz="2200" u="sng" spc="15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hutterstock</a:t>
            </a:r>
            <a:r>
              <a:rPr lang="ru-RU" sz="2200" u="sng" spc="15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2200" spc="15" dirty="0"/>
              <a:t>прислать ссылку  </a:t>
            </a:r>
            <a:r>
              <a:rPr lang="en-US" sz="2200" spc="15" dirty="0">
                <a:solidFill>
                  <a:srgbClr val="458BF9"/>
                </a:solidFill>
              </a:rPr>
              <a:t>@k.yashkina </a:t>
            </a:r>
            <a:r>
              <a:rPr lang="ru-RU" sz="2200" spc="15" dirty="0">
                <a:solidFill>
                  <a:srgbClr val="458BF9"/>
                </a:solidFill>
              </a:rPr>
              <a:t>                                                                                                                                 </a:t>
            </a:r>
            <a:r>
              <a:rPr lang="ru-RU" sz="2200" spc="15" dirty="0"/>
              <a:t>и получить скаченный файл</a:t>
            </a:r>
            <a:r>
              <a:rPr lang="en-US" sz="2200" spc="15" dirty="0"/>
              <a:t>.</a:t>
            </a:r>
            <a:endParaRPr lang="ru-RU" sz="2200" spc="15" dirty="0"/>
          </a:p>
        </p:txBody>
      </p:sp>
      <p:sp>
        <p:nvSpPr>
          <p:cNvPr id="15" name="Текст 43">
            <a:extLst>
              <a:ext uri="{FF2B5EF4-FFF2-40B4-BE49-F238E27FC236}">
                <a16:creationId xmlns:a16="http://schemas.microsoft.com/office/drawing/2014/main" id="{D857BC63-38D8-344E-ACE0-2FBDCF8810AB}"/>
              </a:ext>
            </a:extLst>
          </p:cNvPr>
          <p:cNvSpPr txBox="1">
            <a:spLocks/>
          </p:cNvSpPr>
          <p:nvPr/>
        </p:nvSpPr>
        <p:spPr>
          <a:xfrm>
            <a:off x="4137217" y="583716"/>
            <a:ext cx="11524888" cy="113468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3D</a:t>
            </a:r>
            <a:endParaRPr lang="ru-RU" sz="5200" dirty="0"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Номер слайда 1">
            <a:extLst>
              <a:ext uri="{FF2B5EF4-FFF2-40B4-BE49-F238E27FC236}">
                <a16:creationId xmlns:a16="http://schemas.microsoft.com/office/drawing/2014/main" id="{1CA51139-6CA5-EE43-8E93-6B426F90C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>
                <a:solidFill>
                  <a:schemeClr val="bg1"/>
                </a:solidFill>
              </a:rPr>
              <a:pPr/>
              <a:t>7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0864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F9D025-8B5F-EE4D-A6EC-74A6B4F72AED}"/>
              </a:ext>
            </a:extLst>
          </p:cNvPr>
          <p:cNvSpPr/>
          <p:nvPr/>
        </p:nvSpPr>
        <p:spPr>
          <a:xfrm>
            <a:off x="14854425" y="1052"/>
            <a:ext cx="4944875" cy="556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0" dist="736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1D2CB-3E10-7D4F-8139-9771A0F7D6B5}"/>
              </a:ext>
            </a:extLst>
          </p:cNvPr>
          <p:cNvSpPr txBox="1"/>
          <p:nvPr/>
        </p:nvSpPr>
        <p:spPr>
          <a:xfrm>
            <a:off x="15260752" y="1398254"/>
            <a:ext cx="2405412" cy="134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770" dirty="0">
                <a:solidFill>
                  <a:schemeClr val="bg1">
                    <a:lumMod val="8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34k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0CBFA-C497-C140-AF23-DC277897084D}"/>
              </a:ext>
            </a:extLst>
          </p:cNvPr>
          <p:cNvSpPr/>
          <p:nvPr/>
        </p:nvSpPr>
        <p:spPr>
          <a:xfrm>
            <a:off x="9909555" y="5569605"/>
            <a:ext cx="4944875" cy="556855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3A94D51-2E97-4C0C-9E9D-09148C696E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3"/>
          </a:solidFill>
        </p:spPr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8386AAB-A109-4AAB-B03D-E704F2CB97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3"/>
          </a:solidFill>
        </p:spPr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59CD73-0BB5-4E6F-9231-016014BC43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3"/>
          </a:solidFill>
        </p:spPr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35C0D7-A1E5-4203-8832-67DF7C4B47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3"/>
          </a:solidFill>
        </p:spPr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EE0CD6B-CC34-4D02-9A52-72E6067A9B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chemeClr val="accent3"/>
          </a:solid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6BF6A-F531-CE42-BE1D-BDC2DBD9B5B0}"/>
              </a:ext>
            </a:extLst>
          </p:cNvPr>
          <p:cNvSpPr txBox="1"/>
          <p:nvPr/>
        </p:nvSpPr>
        <p:spPr>
          <a:xfrm>
            <a:off x="10691223" y="7691549"/>
            <a:ext cx="334194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6DDFA-0F35-4B48-942B-74155A72072D}"/>
              </a:ext>
            </a:extLst>
          </p:cNvPr>
          <p:cNvSpPr txBox="1"/>
          <p:nvPr/>
        </p:nvSpPr>
        <p:spPr>
          <a:xfrm>
            <a:off x="10691223" y="6846839"/>
            <a:ext cx="33419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E54C6-5E0D-E14C-979A-F70229A8E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70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F05C9-B08B-0842-9641-B6A63DDEEADD}"/>
              </a:ext>
            </a:extLst>
          </p:cNvPr>
          <p:cNvSpPr txBox="1"/>
          <p:nvPr/>
        </p:nvSpPr>
        <p:spPr>
          <a:xfrm>
            <a:off x="15314023" y="2899246"/>
            <a:ext cx="334194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3566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615EFD-F353-4BE9-B559-B6E859D284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3"/>
          </a:solidFill>
        </p:spPr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97189B5-9D69-4A8C-A88D-81449A3268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3"/>
          </a:solidFill>
        </p:spPr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23BA04-8D7A-4BB6-848D-339EBAE1C9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3"/>
          </a:solidFill>
        </p:spPr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3BB97FA-2C65-41FA-8967-9863681331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3"/>
          </a:solidFill>
        </p:spPr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0F1C94F-CC6C-4965-B689-A8DB84C678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accent3"/>
          </a:solid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73745-2721-504C-9A53-A18E55D904A5}"/>
              </a:ext>
            </a:extLst>
          </p:cNvPr>
          <p:cNvSpPr/>
          <p:nvPr/>
        </p:nvSpPr>
        <p:spPr>
          <a:xfrm>
            <a:off x="6593168" y="-11215"/>
            <a:ext cx="6612971" cy="55912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4A84E-F4BA-D040-A400-051580B5674B}"/>
              </a:ext>
            </a:extLst>
          </p:cNvPr>
          <p:cNvSpPr txBox="1"/>
          <p:nvPr/>
        </p:nvSpPr>
        <p:spPr>
          <a:xfrm>
            <a:off x="7047296" y="577040"/>
            <a:ext cx="5419147" cy="1861359"/>
          </a:xfrm>
          <a:prstGeom prst="rect">
            <a:avLst/>
          </a:prstGeom>
          <a:noFill/>
        </p:spPr>
        <p:txBody>
          <a:bodyPr wrap="square" lIns="90000" rtlCol="0">
            <a:noAutofit/>
          </a:bodyPr>
          <a:lstStyle/>
          <a:p>
            <a:pPr>
              <a:lnSpc>
                <a:spcPts val="16000"/>
              </a:lnSpc>
            </a:pPr>
            <a:r>
              <a:rPr lang="ru-RU" sz="15587" dirty="0">
                <a:solidFill>
                  <a:schemeClr val="accent6">
                    <a:alpha val="5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2022</a:t>
            </a:r>
            <a:endParaRPr lang="en-US" sz="15587" dirty="0">
              <a:solidFill>
                <a:schemeClr val="accent6">
                  <a:alpha val="5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C3ABA-DD10-B443-A954-C5C50CD18938}"/>
              </a:ext>
            </a:extLst>
          </p:cNvPr>
          <p:cNvSpPr txBox="1"/>
          <p:nvPr/>
        </p:nvSpPr>
        <p:spPr>
          <a:xfrm>
            <a:off x="7177261" y="3108415"/>
            <a:ext cx="4917225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2B476-FEF5-EA46-AA1C-65B8809A0DC6}"/>
              </a:ext>
            </a:extLst>
          </p:cNvPr>
          <p:cNvSpPr txBox="1"/>
          <p:nvPr/>
        </p:nvSpPr>
        <p:spPr>
          <a:xfrm>
            <a:off x="7151859" y="2426543"/>
            <a:ext cx="49172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C78E467-1168-8F4F-9604-E1B40B7DC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5302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3B627A-76F5-574B-8705-16A1AA0C2DDC}"/>
              </a:ext>
            </a:extLst>
          </p:cNvPr>
          <p:cNvSpPr/>
          <p:nvPr/>
        </p:nvSpPr>
        <p:spPr>
          <a:xfrm>
            <a:off x="14864323" y="11511"/>
            <a:ext cx="4944875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0A0813-FCFE-F546-8A6A-66A35899DD1B}"/>
              </a:ext>
            </a:extLst>
          </p:cNvPr>
          <p:cNvSpPr/>
          <p:nvPr/>
        </p:nvSpPr>
        <p:spPr>
          <a:xfrm>
            <a:off x="9899659" y="30547"/>
            <a:ext cx="4944874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07CB56-B534-5A4A-90B9-E44D4426EFA4}"/>
              </a:ext>
            </a:extLst>
          </p:cNvPr>
          <p:cNvSpPr/>
          <p:nvPr/>
        </p:nvSpPr>
        <p:spPr>
          <a:xfrm>
            <a:off x="4974589" y="11509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0F0FA-8826-1A42-973E-23166E0A7CD0}"/>
              </a:ext>
            </a:extLst>
          </p:cNvPr>
          <p:cNvSpPr/>
          <p:nvPr/>
        </p:nvSpPr>
        <p:spPr>
          <a:xfrm>
            <a:off x="39615" y="30547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0E8BAE6-DE9D-4BA4-AF35-2DC02FE77C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3"/>
          </a:solidFill>
        </p:spPr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35FDC7C-B856-4FDE-9566-D447A1C29C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3"/>
          </a:solidFill>
        </p:spPr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88460C1-BC5F-460B-9770-6B554896C4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3"/>
          </a:solid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FC99-1DDB-0D44-9260-BEE66F92B018}"/>
              </a:ext>
            </a:extLst>
          </p:cNvPr>
          <p:cNvSpPr txBox="1"/>
          <p:nvPr/>
        </p:nvSpPr>
        <p:spPr>
          <a:xfrm>
            <a:off x="15344468" y="6915521"/>
            <a:ext cx="3836113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96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3BB92-E5E8-DD4F-88B3-9779FB3CFDAC}"/>
              </a:ext>
            </a:extLst>
          </p:cNvPr>
          <p:cNvSpPr txBox="1"/>
          <p:nvPr/>
        </p:nvSpPr>
        <p:spPr>
          <a:xfrm>
            <a:off x="10394643" y="6915521"/>
            <a:ext cx="3836113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96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FAF9B-7E82-524C-BBC5-48C62C5B76EF}"/>
              </a:ext>
            </a:extLst>
          </p:cNvPr>
          <p:cNvSpPr txBox="1"/>
          <p:nvPr/>
        </p:nvSpPr>
        <p:spPr>
          <a:xfrm>
            <a:off x="5444820" y="6915521"/>
            <a:ext cx="3836113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96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02.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D5CF8D-C940-4CBD-892F-0B94F220AFBA}"/>
              </a:ext>
            </a:extLst>
          </p:cNvPr>
          <p:cNvGrpSpPr/>
          <p:nvPr/>
        </p:nvGrpSpPr>
        <p:grpSpPr>
          <a:xfrm>
            <a:off x="5368618" y="8348960"/>
            <a:ext cx="4130981" cy="1616661"/>
            <a:chOff x="3352799" y="5134017"/>
            <a:chExt cx="2543773" cy="9955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6C68F2-EBCF-8745-A074-32574B8C1E73}"/>
                </a:ext>
              </a:extLst>
            </p:cNvPr>
            <p:cNvSpPr txBox="1"/>
            <p:nvPr/>
          </p:nvSpPr>
          <p:spPr>
            <a:xfrm>
              <a:off x="3352799" y="5578329"/>
              <a:ext cx="2543773" cy="55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200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 другой стороны рамки и место обучения кадров требуют от нас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8946CC-8652-5244-9681-51E0C9D23AF0}"/>
                </a:ext>
              </a:extLst>
            </p:cNvPr>
            <p:cNvSpPr txBox="1"/>
            <p:nvPr/>
          </p:nvSpPr>
          <p:spPr>
            <a:xfrm>
              <a:off x="3352800" y="5134017"/>
              <a:ext cx="2362200" cy="42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800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Заголовок текста</a:t>
              </a:r>
              <a:endParaRPr lang="en-US" sz="28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1F770D-3EEB-8C41-BD65-EA6460B04062}"/>
              </a:ext>
            </a:extLst>
          </p:cNvPr>
          <p:cNvSpPr txBox="1"/>
          <p:nvPr/>
        </p:nvSpPr>
        <p:spPr>
          <a:xfrm>
            <a:off x="494995" y="6915521"/>
            <a:ext cx="3836113" cy="109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96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57F5CC-18B5-4960-8EC2-FFE3F153E5F0}"/>
              </a:ext>
            </a:extLst>
          </p:cNvPr>
          <p:cNvGrpSpPr/>
          <p:nvPr/>
        </p:nvGrpSpPr>
        <p:grpSpPr>
          <a:xfrm>
            <a:off x="494993" y="8472467"/>
            <a:ext cx="3836116" cy="1552772"/>
            <a:chOff x="304799" y="5210079"/>
            <a:chExt cx="2362201" cy="9561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8B2D71-D937-F342-9017-27B5EABCA72B}"/>
                </a:ext>
              </a:extLst>
            </p:cNvPr>
            <p:cNvSpPr txBox="1"/>
            <p:nvPr/>
          </p:nvSpPr>
          <p:spPr>
            <a:xfrm>
              <a:off x="304799" y="5578329"/>
              <a:ext cx="2362200" cy="58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949" dirty="0">
                  <a:solidFill>
                    <a:schemeClr val="bg1">
                      <a:alpha val="40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 has taken possession of my entire soul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2DBB2F-9136-2E46-AEA1-53D4C0535E0E}"/>
                </a:ext>
              </a:extLst>
            </p:cNvPr>
            <p:cNvSpPr txBox="1"/>
            <p:nvPr/>
          </p:nvSpPr>
          <p:spPr>
            <a:xfrm>
              <a:off x="304800" y="5210079"/>
              <a:ext cx="2362200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74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A wonderful serenity</a:t>
              </a:r>
            </a:p>
          </p:txBody>
        </p:sp>
      </p:grp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76774E7B-9D4C-FA40-8D3A-A3633EC292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3"/>
          </a:solidFill>
        </p:spPr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315A47-BA60-B94D-A14F-952DD9CD3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72</a:t>
            </a:fld>
            <a:endParaRPr lang="ru-RU" dirty="0"/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2CA74BDB-1C4C-6B46-B806-DC998CF98585}"/>
              </a:ext>
            </a:extLst>
          </p:cNvPr>
          <p:cNvGrpSpPr/>
          <p:nvPr/>
        </p:nvGrpSpPr>
        <p:grpSpPr>
          <a:xfrm>
            <a:off x="10327506" y="8348960"/>
            <a:ext cx="4130981" cy="1616661"/>
            <a:chOff x="3352799" y="5134017"/>
            <a:chExt cx="2543773" cy="9955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66CC784-AFC7-A74B-8341-F92719D5A60A}"/>
                </a:ext>
              </a:extLst>
            </p:cNvPr>
            <p:cNvSpPr txBox="1"/>
            <p:nvPr/>
          </p:nvSpPr>
          <p:spPr>
            <a:xfrm>
              <a:off x="3352799" y="5578329"/>
              <a:ext cx="2543773" cy="55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200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 другой стороны рамки и место обучения кадров требуют от нас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11CAB8-921E-6846-B8A5-56267DCC27B0}"/>
                </a:ext>
              </a:extLst>
            </p:cNvPr>
            <p:cNvSpPr txBox="1"/>
            <p:nvPr/>
          </p:nvSpPr>
          <p:spPr>
            <a:xfrm>
              <a:off x="3352800" y="5134017"/>
              <a:ext cx="2362200" cy="42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800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Заголовок текста</a:t>
              </a:r>
              <a:endParaRPr lang="en-US" sz="28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1">
            <a:extLst>
              <a:ext uri="{FF2B5EF4-FFF2-40B4-BE49-F238E27FC236}">
                <a16:creationId xmlns:a16="http://schemas.microsoft.com/office/drawing/2014/main" id="{83E01D6B-115A-D44F-B15A-7D69B41F95FC}"/>
              </a:ext>
            </a:extLst>
          </p:cNvPr>
          <p:cNvGrpSpPr/>
          <p:nvPr/>
        </p:nvGrpSpPr>
        <p:grpSpPr>
          <a:xfrm>
            <a:off x="15296058" y="8348960"/>
            <a:ext cx="4130981" cy="1616661"/>
            <a:chOff x="3352799" y="5134017"/>
            <a:chExt cx="2543773" cy="99550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741A3E-45B2-A04B-87D9-AB138CF49D13}"/>
                </a:ext>
              </a:extLst>
            </p:cNvPr>
            <p:cNvSpPr txBox="1"/>
            <p:nvPr/>
          </p:nvSpPr>
          <p:spPr>
            <a:xfrm>
              <a:off x="3352799" y="5578329"/>
              <a:ext cx="2543773" cy="55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ru-RU" sz="2200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 другой стороны рамки и место обучения кадров требуют от нас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5690A5-321C-E748-9B18-F3DBB3A4636D}"/>
                </a:ext>
              </a:extLst>
            </p:cNvPr>
            <p:cNvSpPr txBox="1"/>
            <p:nvPr/>
          </p:nvSpPr>
          <p:spPr>
            <a:xfrm>
              <a:off x="3352800" y="5134017"/>
              <a:ext cx="2362200" cy="42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800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Заголовок текста</a:t>
              </a:r>
              <a:endParaRPr lang="en-US" sz="28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6220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85E288-ECAA-4BBC-AECD-1ACE410A78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3"/>
          </a:solidFill>
        </p:spPr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70681A-A364-41FC-A2D7-7F78887AD7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3"/>
          </a:solidFill>
        </p:spPr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E383B3-AD5D-4057-BC24-FC617F1E2E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chemeClr val="accent3"/>
          </a:solidFill>
        </p:spPr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B53DCCE-15BE-457F-A16D-D0A9717FDB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accent3"/>
          </a:solidFill>
        </p:spPr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7437498-0F5F-43FD-9883-C392257A6D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3"/>
          </a:solidFill>
        </p:spPr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74D123F-8E59-4FF1-A0BA-42F73E4E15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chemeClr val="accent3"/>
          </a:solidFill>
        </p:spPr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13ACAC2-DD7A-4129-A815-A50C9C70D4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chemeClr val="accent3"/>
          </a:solidFill>
        </p:spPr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C3B5A1A-8365-4DAF-B8EA-7239456074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3"/>
          </a:solidFill>
        </p:spPr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C8BB1AB-B47C-394B-91FA-A3F4BA015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07612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Рисунок 34">
            <a:extLst>
              <a:ext uri="{FF2B5EF4-FFF2-40B4-BE49-F238E27FC236}">
                <a16:creationId xmlns:a16="http://schemas.microsoft.com/office/drawing/2014/main" id="{353E5213-2D46-4E42-A384-59ACDADE2C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274" name="Текст 13"/>
          <p:cNvSpPr>
            <a:spLocks noGrp="1"/>
          </p:cNvSpPr>
          <p:nvPr>
            <p:ph type="body" sz="quarter" idx="22"/>
          </p:nvPr>
        </p:nvSpPr>
        <p:spPr>
          <a:xfrm>
            <a:off x="934353" y="7664616"/>
            <a:ext cx="4033482" cy="2317584"/>
          </a:xfr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2400" spc="0"/>
            </a:lvl1pPr>
          </a:lstStyle>
          <a:p>
            <a:pPr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Таким образом постоянное информационно-пропагандистское обеспечение нашей деятельности.</a:t>
            </a:r>
          </a:p>
        </p:txBody>
      </p:sp>
      <p:sp>
        <p:nvSpPr>
          <p:cNvPr id="2275" name="Текст 11"/>
          <p:cNvSpPr>
            <a:spLocks noGrp="1"/>
          </p:cNvSpPr>
          <p:nvPr>
            <p:ph type="body" sz="quarter" idx="23"/>
          </p:nvPr>
        </p:nvSpPr>
        <p:spPr>
          <a:xfrm>
            <a:off x="13464106" y="4551517"/>
            <a:ext cx="5541344" cy="5577136"/>
          </a:xfr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>
              <a:lnSpc>
                <a:spcPts val="4200"/>
              </a:lnSpc>
            </a:pPr>
            <a:r>
              <a:rPr lang="ru-RU" sz="2400" dirty="0"/>
              <a:t>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в отношении поставленных задач. Разнообразный и богатый опыт рамки </a:t>
            </a:r>
          </a:p>
          <a:p>
            <a:pPr>
              <a:lnSpc>
                <a:spcPts val="4200"/>
              </a:lnSpc>
            </a:pPr>
            <a:r>
              <a:rPr lang="ru-RU" sz="2400" dirty="0"/>
              <a:t>и место обучения кадров позволяет выполнять важные задания.</a:t>
            </a:r>
          </a:p>
        </p:txBody>
      </p:sp>
      <p:sp>
        <p:nvSpPr>
          <p:cNvPr id="2276" name="Заголовок 16"/>
          <p:cNvSpPr txBox="1">
            <a:spLocks noGrp="1"/>
          </p:cNvSpPr>
          <p:nvPr>
            <p:ph type="title"/>
          </p:nvPr>
        </p:nvSpPr>
        <p:spPr>
          <a:xfrm>
            <a:off x="13460738" y="755594"/>
            <a:ext cx="5225217" cy="997005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Имя и Фамилия</a:t>
            </a:r>
          </a:p>
        </p:txBody>
      </p:sp>
      <p:sp>
        <p:nvSpPr>
          <p:cNvPr id="2277" name="Текст 12"/>
          <p:cNvSpPr>
            <a:spLocks noGrp="1"/>
          </p:cNvSpPr>
          <p:nvPr>
            <p:ph type="body" sz="quarter" idx="24"/>
          </p:nvPr>
        </p:nvSpPr>
        <p:spPr>
          <a:xfrm>
            <a:off x="13557734" y="1790712"/>
            <a:ext cx="5226379" cy="524982"/>
          </a:xfr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rPr lang="ru-RU" dirty="0"/>
              <a:t>Должность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1B253F-C181-8842-97B1-9DADEBC35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74</a:t>
            </a:fld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23F4B63-EBE3-6D40-A3A6-1A350270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38" y="6679165"/>
            <a:ext cx="699976" cy="512482"/>
          </a:xfrm>
          <a:prstGeom prst="rect">
            <a:avLst/>
          </a:prstGeom>
        </p:spPr>
      </p:pic>
      <p:sp>
        <p:nvSpPr>
          <p:cNvPr id="28" name="Прямоугольник с одним усеченным и одним скругленным углом 27">
            <a:extLst>
              <a:ext uri="{FF2B5EF4-FFF2-40B4-BE49-F238E27FC236}">
                <a16:creationId xmlns:a16="http://schemas.microsoft.com/office/drawing/2014/main" id="{EC17F8AF-5ED6-4A49-8009-884EDDB387AD}"/>
              </a:ext>
            </a:extLst>
          </p:cNvPr>
          <p:cNvSpPr/>
          <p:nvPr/>
        </p:nvSpPr>
        <p:spPr>
          <a:xfrm>
            <a:off x="5399089" y="8975193"/>
            <a:ext cx="7451736" cy="2173423"/>
          </a:xfrm>
          <a:prstGeom prst="snipRoundRect">
            <a:avLst>
              <a:gd name="adj1" fmla="val 50000"/>
              <a:gd name="adj2" fmla="val 0"/>
            </a:avLst>
          </a:prstGeom>
          <a:solidFill>
            <a:schemeClr val="accent1">
              <a:alpha val="83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9FAAC7A-F0E1-475E-A05C-EB9E78715A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accent3"/>
          </a:solidFill>
        </p:spPr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A42A3BE-F74E-0347-B1AD-C6E50FC8AB82}"/>
              </a:ext>
            </a:extLst>
          </p:cNvPr>
          <p:cNvSpPr/>
          <p:nvPr/>
        </p:nvSpPr>
        <p:spPr>
          <a:xfrm>
            <a:off x="5411590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13053338-B98C-4D4C-8878-A6C1BF870517}"/>
              </a:ext>
            </a:extLst>
          </p:cNvPr>
          <p:cNvSpPr/>
          <p:nvPr/>
        </p:nvSpPr>
        <p:spPr>
          <a:xfrm>
            <a:off x="9895089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1763D27-E8A4-2F4A-8CC8-A3D7BC9722F3}"/>
              </a:ext>
            </a:extLst>
          </p:cNvPr>
          <p:cNvSpPr/>
          <p:nvPr/>
        </p:nvSpPr>
        <p:spPr>
          <a:xfrm>
            <a:off x="14378591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2">
              <a:alpha val="30435"/>
            </a:scheme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C6AAB-4E1F-9E43-B3F1-D80748EA4FC6}"/>
              </a:ext>
            </a:extLst>
          </p:cNvPr>
          <p:cNvSpPr txBox="1"/>
          <p:nvPr/>
        </p:nvSpPr>
        <p:spPr>
          <a:xfrm>
            <a:off x="9430126" y="2432436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7BED-F8D5-224B-BA49-6AE001695C73}"/>
              </a:ext>
            </a:extLst>
          </p:cNvPr>
          <p:cNvSpPr txBox="1"/>
          <p:nvPr/>
        </p:nvSpPr>
        <p:spPr>
          <a:xfrm>
            <a:off x="9370021" y="3172082"/>
            <a:ext cx="92091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акцентом </a:t>
            </a: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слайда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r>
              <a:rPr lang="en-US" sz="5200" dirty="0">
                <a:latin typeface="TINKOFFSANS-MEDIUM" panose="02000506050000020004" pitchFamily="2" charset="0"/>
                <a:cs typeface="Arial" panose="020B0604020202020204" pitchFamily="34" charset="0"/>
              </a:rPr>
              <a:t>.</a:t>
            </a:r>
            <a:endParaRPr lang="en-US" sz="5200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F4A7B-2274-9F44-9AD8-9FE3B9ACBFED}"/>
              </a:ext>
            </a:extLst>
          </p:cNvPr>
          <p:cNvSpPr txBox="1"/>
          <p:nvPr/>
        </p:nvSpPr>
        <p:spPr>
          <a:xfrm>
            <a:off x="5692311" y="6989480"/>
            <a:ext cx="3341949" cy="1944970"/>
          </a:xfrm>
          <a:prstGeom prst="rect">
            <a:avLst/>
          </a:prstGeom>
          <a:noFill/>
        </p:spPr>
        <p:txBody>
          <a:bodyPr wrap="square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0D51D-AC19-754C-B619-19E8D27D39B8}"/>
              </a:ext>
            </a:extLst>
          </p:cNvPr>
          <p:cNvSpPr txBox="1"/>
          <p:nvPr/>
        </p:nvSpPr>
        <p:spPr>
          <a:xfrm>
            <a:off x="5692311" y="6113127"/>
            <a:ext cx="3341949" cy="53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C5657-7738-B349-8488-BB933A1F2415}"/>
              </a:ext>
            </a:extLst>
          </p:cNvPr>
          <p:cNvSpPr txBox="1"/>
          <p:nvPr/>
        </p:nvSpPr>
        <p:spPr>
          <a:xfrm>
            <a:off x="10125168" y="6989480"/>
            <a:ext cx="3341949" cy="1944970"/>
          </a:xfrm>
          <a:prstGeom prst="rect">
            <a:avLst/>
          </a:prstGeom>
          <a:noFill/>
        </p:spPr>
        <p:txBody>
          <a:bodyPr wrap="square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E9FF0-C9CD-ED40-A941-272A53CC769F}"/>
              </a:ext>
            </a:extLst>
          </p:cNvPr>
          <p:cNvSpPr txBox="1"/>
          <p:nvPr/>
        </p:nvSpPr>
        <p:spPr>
          <a:xfrm>
            <a:off x="10125168" y="6113127"/>
            <a:ext cx="3341949" cy="53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339D3-CE28-7D44-9B65-0976634EF637}"/>
              </a:ext>
            </a:extLst>
          </p:cNvPr>
          <p:cNvSpPr txBox="1"/>
          <p:nvPr/>
        </p:nvSpPr>
        <p:spPr>
          <a:xfrm>
            <a:off x="14581027" y="6989474"/>
            <a:ext cx="3341949" cy="1944969"/>
          </a:xfrm>
          <a:prstGeom prst="rect">
            <a:avLst/>
          </a:prstGeom>
          <a:noFill/>
        </p:spPr>
        <p:txBody>
          <a:bodyPr wrap="square" bIns="46800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7FF2E-6F71-DC41-9541-C8663CE5BABA}"/>
              </a:ext>
            </a:extLst>
          </p:cNvPr>
          <p:cNvSpPr txBox="1"/>
          <p:nvPr/>
        </p:nvSpPr>
        <p:spPr>
          <a:xfrm>
            <a:off x="14581027" y="6071874"/>
            <a:ext cx="3341949" cy="53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09A68CC3-0F7F-8B4D-85C3-212D956D0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55928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FC699C96-0EF2-DC4B-8EF5-05C44BDA57C0}"/>
              </a:ext>
            </a:extLst>
          </p:cNvPr>
          <p:cNvSpPr/>
          <p:nvPr/>
        </p:nvSpPr>
        <p:spPr>
          <a:xfrm>
            <a:off x="11" y="4914"/>
            <a:ext cx="6661193" cy="1114325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7406990" y="8064905"/>
            <a:ext cx="3015898" cy="164965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2021</a:t>
            </a:r>
            <a:endParaRPr lang="ru-RU" sz="3800" dirty="0">
              <a:latin typeface="TINKOFFSANS-MEDIUM" panose="0200050605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AB1E-F81E-9747-8C53-ADB6DB5DEDD5}"/>
              </a:ext>
            </a:extLst>
          </p:cNvPr>
          <p:cNvSpPr txBox="1"/>
          <p:nvPr/>
        </p:nvSpPr>
        <p:spPr>
          <a:xfrm>
            <a:off x="7429755" y="879741"/>
            <a:ext cx="10569619" cy="644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основной информации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10962470" y="7568776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6" name="Текст 17">
            <a:extLst>
              <a:ext uri="{FF2B5EF4-FFF2-40B4-BE49-F238E27FC236}">
                <a16:creationId xmlns:a16="http://schemas.microsoft.com/office/drawing/2014/main" id="{6C2A5F42-3013-984D-AFC4-15F514E514C5}"/>
              </a:ext>
            </a:extLst>
          </p:cNvPr>
          <p:cNvSpPr txBox="1">
            <a:spLocks/>
          </p:cNvSpPr>
          <p:nvPr/>
        </p:nvSpPr>
        <p:spPr>
          <a:xfrm>
            <a:off x="836225" y="682435"/>
            <a:ext cx="487891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250390-CAF9-3F4B-BE17-7D6E26C1C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76</a:t>
            </a:fld>
            <a:endParaRPr lang="ru-RU" dirty="0"/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7406990" y="5268633"/>
            <a:ext cx="3015898" cy="1649654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2020</a:t>
            </a:r>
            <a:endParaRPr lang="ru-RU" sz="3800" dirty="0">
              <a:latin typeface="TINKOFFSANS-MEDIUM" panose="0200050605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F1E16-66A9-F443-862B-7F0EE024526D}"/>
              </a:ext>
            </a:extLst>
          </p:cNvPr>
          <p:cNvSpPr txBox="1"/>
          <p:nvPr/>
        </p:nvSpPr>
        <p:spPr>
          <a:xfrm>
            <a:off x="10962470" y="477250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0" name="Пятиугольник 19">
            <a:extLst>
              <a:ext uri="{FF2B5EF4-FFF2-40B4-BE49-F238E27FC236}">
                <a16:creationId xmlns:a16="http://schemas.microsoft.com/office/drawing/2014/main" id="{69A202EB-2C2A-D844-AC9E-CC3208515A9F}"/>
              </a:ext>
            </a:extLst>
          </p:cNvPr>
          <p:cNvSpPr/>
          <p:nvPr/>
        </p:nvSpPr>
        <p:spPr>
          <a:xfrm>
            <a:off x="7406990" y="2360307"/>
            <a:ext cx="3015898" cy="1649654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2019</a:t>
            </a:r>
            <a:endParaRPr lang="ru-RU" sz="3800" dirty="0">
              <a:latin typeface="TINKOFFSANS-MEDIUM" panose="0200050605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389E5-AF86-5143-B0CE-22BB0E4327EF}"/>
              </a:ext>
            </a:extLst>
          </p:cNvPr>
          <p:cNvSpPr txBox="1"/>
          <p:nvPr/>
        </p:nvSpPr>
        <p:spPr>
          <a:xfrm>
            <a:off x="10962470" y="196882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/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/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</p:spTree>
    <p:extLst>
      <p:ext uri="{BB962C8B-B14F-4D97-AF65-F5344CB8AC3E}">
        <p14:creationId xmlns:p14="http://schemas.microsoft.com/office/powerpoint/2010/main" val="4134669962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F493B620-8495-B34E-951C-6A80B1AAD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anchor="ctr"/>
          <a:lstStyle>
            <a:defPPr marL="0" marR="0" indent="0" algn="l" defTabSz="89988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sz="196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49939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899880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49818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799759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49696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699635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49576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599515" algn="l" defTabSz="44993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2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fld id="{86CB4B4D-7CA3-9044-876B-883B54F8677D}" type="slidenum">
              <a:rPr lang="ru-RU" smtClean="0"/>
              <a:pPr/>
              <a:t>77</a:t>
            </a:fld>
            <a:endParaRPr lang="ru-RU" dirty="0"/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EC5B2EDC-EF51-9041-8C2A-A84995A82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197816"/>
              </p:ext>
            </p:extLst>
          </p:nvPr>
        </p:nvGraphicFramePr>
        <p:xfrm>
          <a:off x="4353338" y="-1086122"/>
          <a:ext cx="13630332" cy="1249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97D381-B140-2449-8539-A1281B295E53}"/>
              </a:ext>
            </a:extLst>
          </p:cNvPr>
          <p:cNvSpPr txBox="1"/>
          <p:nvPr/>
        </p:nvSpPr>
        <p:spPr>
          <a:xfrm>
            <a:off x="12869611" y="8231718"/>
            <a:ext cx="5778568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F4DD-B77A-6D45-ACE7-D2851960D721}"/>
              </a:ext>
            </a:extLst>
          </p:cNvPr>
          <p:cNvSpPr txBox="1"/>
          <p:nvPr/>
        </p:nvSpPr>
        <p:spPr>
          <a:xfrm>
            <a:off x="842269" y="1397601"/>
            <a:ext cx="6558518" cy="42704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DC5AC-E48A-B74B-85A8-539802C0BDC8}"/>
              </a:ext>
            </a:extLst>
          </p:cNvPr>
          <p:cNvSpPr txBox="1"/>
          <p:nvPr/>
        </p:nvSpPr>
        <p:spPr>
          <a:xfrm>
            <a:off x="858372" y="2326387"/>
            <a:ext cx="6799728" cy="168379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271D3-4792-CC4B-8A3C-79E11BB3FECD}"/>
              </a:ext>
            </a:extLst>
          </p:cNvPr>
          <p:cNvSpPr txBox="1"/>
          <p:nvPr/>
        </p:nvSpPr>
        <p:spPr>
          <a:xfrm>
            <a:off x="6089008" y="7302597"/>
            <a:ext cx="329923" cy="43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363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2363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72B8D-6D72-D546-A0E8-1CCBFD58D697}"/>
              </a:ext>
            </a:extLst>
          </p:cNvPr>
          <p:cNvSpPr txBox="1"/>
          <p:nvPr/>
        </p:nvSpPr>
        <p:spPr>
          <a:xfrm>
            <a:off x="7976062" y="5862938"/>
            <a:ext cx="329923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55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255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2B51C-41ED-3C48-A4DD-8D4EF88850C5}"/>
              </a:ext>
            </a:extLst>
          </p:cNvPr>
          <p:cNvSpPr txBox="1"/>
          <p:nvPr/>
        </p:nvSpPr>
        <p:spPr>
          <a:xfrm>
            <a:off x="9962450" y="4967253"/>
            <a:ext cx="329923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2756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A816A-562D-BC42-9079-09A0BB4EC901}"/>
              </a:ext>
            </a:extLst>
          </p:cNvPr>
          <p:cNvSpPr txBox="1"/>
          <p:nvPr/>
        </p:nvSpPr>
        <p:spPr>
          <a:xfrm>
            <a:off x="12294690" y="4160156"/>
            <a:ext cx="329923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954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954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DBA49-52D2-844D-A961-BDC5711225B4}"/>
              </a:ext>
            </a:extLst>
          </p:cNvPr>
          <p:cNvSpPr txBox="1"/>
          <p:nvPr/>
        </p:nvSpPr>
        <p:spPr>
          <a:xfrm>
            <a:off x="14567311" y="3618031"/>
            <a:ext cx="329923" cy="46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4325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омб 1">
            <a:extLst>
              <a:ext uri="{FF2B5EF4-FFF2-40B4-BE49-F238E27FC236}">
                <a16:creationId xmlns:a16="http://schemas.microsoft.com/office/drawing/2014/main" id="{8A0B1AA3-55A1-B64E-A727-08B7585A9154}"/>
              </a:ext>
            </a:extLst>
          </p:cNvPr>
          <p:cNvSpPr/>
          <p:nvPr/>
        </p:nvSpPr>
        <p:spPr>
          <a:xfrm>
            <a:off x="9487166" y="11511"/>
            <a:ext cx="10303126" cy="11137106"/>
          </a:xfrm>
          <a:custGeom>
            <a:avLst/>
            <a:gdLst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8293396 w 8293396"/>
              <a:gd name="connsiteY2" fmla="*/ 4146698 h 8293396"/>
              <a:gd name="connsiteX3" fmla="*/ 4146698 w 8293396"/>
              <a:gd name="connsiteY3" fmla="*/ 8293396 h 8293396"/>
              <a:gd name="connsiteX4" fmla="*/ 0 w 8293396"/>
              <a:gd name="connsiteY4" fmla="*/ 4146698 h 8293396"/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5061098 w 8293396"/>
              <a:gd name="connsiteY2" fmla="*/ 871870 h 8293396"/>
              <a:gd name="connsiteX3" fmla="*/ 8293396 w 8293396"/>
              <a:gd name="connsiteY3" fmla="*/ 4146698 h 8293396"/>
              <a:gd name="connsiteX4" fmla="*/ 4146698 w 8293396"/>
              <a:gd name="connsiteY4" fmla="*/ 8293396 h 8293396"/>
              <a:gd name="connsiteX5" fmla="*/ 0 w 8293396"/>
              <a:gd name="connsiteY5" fmla="*/ 4146698 h 8293396"/>
              <a:gd name="connsiteX0" fmla="*/ 0 w 9080205"/>
              <a:gd name="connsiteY0" fmla="*/ 5869172 h 10015870"/>
              <a:gd name="connsiteX1" fmla="*/ 4146698 w 9080205"/>
              <a:gd name="connsiteY1" fmla="*/ 1722474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6230680 w 9080205"/>
              <a:gd name="connsiteY4" fmla="*/ 7953153 h 10015870"/>
              <a:gd name="connsiteX5" fmla="*/ 4146698 w 9080205"/>
              <a:gd name="connsiteY5" fmla="*/ 10015870 h 10015870"/>
              <a:gd name="connsiteX6" fmla="*/ 0 w 9080205"/>
              <a:gd name="connsiteY6" fmla="*/ 5869172 h 10015870"/>
              <a:gd name="connsiteX0" fmla="*/ 0 w 9080205"/>
              <a:gd name="connsiteY0" fmla="*/ 5869172 h 11291776"/>
              <a:gd name="connsiteX1" fmla="*/ 3168502 w 9080205"/>
              <a:gd name="connsiteY1" fmla="*/ 21265 h 11291776"/>
              <a:gd name="connsiteX2" fmla="*/ 9080205 w 9080205"/>
              <a:gd name="connsiteY2" fmla="*/ 0 h 11291776"/>
              <a:gd name="connsiteX3" fmla="*/ 8293396 w 9080205"/>
              <a:gd name="connsiteY3" fmla="*/ 5869172 h 11291776"/>
              <a:gd name="connsiteX4" fmla="*/ 9037675 w 9080205"/>
              <a:gd name="connsiteY4" fmla="*/ 11291776 h 11291776"/>
              <a:gd name="connsiteX5" fmla="*/ 4146698 w 9080205"/>
              <a:gd name="connsiteY5" fmla="*/ 10015870 h 11291776"/>
              <a:gd name="connsiteX6" fmla="*/ 0 w 9080205"/>
              <a:gd name="connsiteY6" fmla="*/ 5869172 h 11291776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8293396 w 9080205"/>
              <a:gd name="connsiteY3" fmla="*/ 5869172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9037675 w 9080205"/>
              <a:gd name="connsiteY3" fmla="*/ 5762846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291776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1509823 w 9080205"/>
              <a:gd name="connsiteY1" fmla="*/ 42531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37675"/>
              <a:gd name="connsiteY0" fmla="*/ 5826641 h 11313041"/>
              <a:gd name="connsiteX1" fmla="*/ 1509823 w 9037675"/>
              <a:gd name="connsiteY1" fmla="*/ 0 h 11313041"/>
              <a:gd name="connsiteX2" fmla="*/ 8910084 w 9037675"/>
              <a:gd name="connsiteY2" fmla="*/ 63794 h 11313041"/>
              <a:gd name="connsiteX3" fmla="*/ 9037675 w 9037675"/>
              <a:gd name="connsiteY3" fmla="*/ 5720315 h 11313041"/>
              <a:gd name="connsiteX4" fmla="*/ 9037675 w 9037675"/>
              <a:gd name="connsiteY4" fmla="*/ 11291776 h 11313041"/>
              <a:gd name="connsiteX5" fmla="*/ 1722475 w 9037675"/>
              <a:gd name="connsiteY5" fmla="*/ 11313041 h 11313041"/>
              <a:gd name="connsiteX6" fmla="*/ 0 w 9037675"/>
              <a:gd name="connsiteY6" fmla="*/ 5826641 h 11313041"/>
              <a:gd name="connsiteX0" fmla="*/ 0 w 9062484"/>
              <a:gd name="connsiteY0" fmla="*/ 5826641 h 11313041"/>
              <a:gd name="connsiteX1" fmla="*/ 1509823 w 9062484"/>
              <a:gd name="connsiteY1" fmla="*/ 0 h 11313041"/>
              <a:gd name="connsiteX2" fmla="*/ 9062484 w 9062484"/>
              <a:gd name="connsiteY2" fmla="*/ 25694 h 11313041"/>
              <a:gd name="connsiteX3" fmla="*/ 9037675 w 9062484"/>
              <a:gd name="connsiteY3" fmla="*/ 5720315 h 11313041"/>
              <a:gd name="connsiteX4" fmla="*/ 9037675 w 9062484"/>
              <a:gd name="connsiteY4" fmla="*/ 11291776 h 11313041"/>
              <a:gd name="connsiteX5" fmla="*/ 1722475 w 9062484"/>
              <a:gd name="connsiteY5" fmla="*/ 11313041 h 11313041"/>
              <a:gd name="connsiteX6" fmla="*/ 0 w 9062484"/>
              <a:gd name="connsiteY6" fmla="*/ 5826641 h 11313041"/>
              <a:gd name="connsiteX0" fmla="*/ 0 w 9049784"/>
              <a:gd name="connsiteY0" fmla="*/ 5826641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826641 h 11313041"/>
              <a:gd name="connsiteX0" fmla="*/ 0 w 9049784"/>
              <a:gd name="connsiteY0" fmla="*/ 5550194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550194 h 11313041"/>
              <a:gd name="connsiteX0" fmla="*/ 1531088 w 7539961"/>
              <a:gd name="connsiteY0" fmla="*/ 5507664 h 11313041"/>
              <a:gd name="connsiteX1" fmla="*/ 0 w 7539961"/>
              <a:gd name="connsiteY1" fmla="*/ 0 h 11313041"/>
              <a:gd name="connsiteX2" fmla="*/ 7539961 w 7539961"/>
              <a:gd name="connsiteY2" fmla="*/ 12994 h 11313041"/>
              <a:gd name="connsiteX3" fmla="*/ 7527852 w 7539961"/>
              <a:gd name="connsiteY3" fmla="*/ 5720315 h 11313041"/>
              <a:gd name="connsiteX4" fmla="*/ 7527852 w 7539961"/>
              <a:gd name="connsiteY4" fmla="*/ 11291776 h 11313041"/>
              <a:gd name="connsiteX5" fmla="*/ 212652 w 7539961"/>
              <a:gd name="connsiteY5" fmla="*/ 11313041 h 11313041"/>
              <a:gd name="connsiteX6" fmla="*/ 1531088 w 7539961"/>
              <a:gd name="connsiteY6" fmla="*/ 5507664 h 1131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9961" h="11313041">
                <a:moveTo>
                  <a:pt x="1531088" y="5507664"/>
                </a:moveTo>
                <a:lnTo>
                  <a:pt x="0" y="0"/>
                </a:lnTo>
                <a:lnTo>
                  <a:pt x="7539961" y="12994"/>
                </a:lnTo>
                <a:cubicBezTo>
                  <a:pt x="7535925" y="1915434"/>
                  <a:pt x="7531888" y="3817875"/>
                  <a:pt x="7527852" y="5720315"/>
                </a:cubicBezTo>
                <a:lnTo>
                  <a:pt x="7527852" y="11291776"/>
                </a:lnTo>
                <a:lnTo>
                  <a:pt x="212652" y="11313041"/>
                </a:lnTo>
                <a:lnTo>
                  <a:pt x="1531088" y="5507664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1442083" y="8779087"/>
            <a:ext cx="3015898" cy="127292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2022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5248729" y="8674997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250390-CAF9-3F4B-BE17-7D6E26C1C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78</a:t>
            </a:fld>
            <a:endParaRPr lang="ru-RU" dirty="0"/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1442083" y="6876384"/>
            <a:ext cx="3015898" cy="1294615"/>
          </a:xfrm>
          <a:prstGeom prst="homePlate">
            <a:avLst/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4Q21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1103F8B9-69D0-E649-9D24-A2A8366F1250}"/>
              </a:ext>
            </a:extLst>
          </p:cNvPr>
          <p:cNvSpPr/>
          <p:nvPr/>
        </p:nvSpPr>
        <p:spPr>
          <a:xfrm>
            <a:off x="1442083" y="4783445"/>
            <a:ext cx="3015898" cy="1272924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3Q21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15" name="Пятиугольник 14">
            <a:extLst>
              <a:ext uri="{FF2B5EF4-FFF2-40B4-BE49-F238E27FC236}">
                <a16:creationId xmlns:a16="http://schemas.microsoft.com/office/drawing/2014/main" id="{3BD5D217-072A-CF4C-B107-7CC2BDC42770}"/>
              </a:ext>
            </a:extLst>
          </p:cNvPr>
          <p:cNvSpPr/>
          <p:nvPr/>
        </p:nvSpPr>
        <p:spPr>
          <a:xfrm>
            <a:off x="1442083" y="2899791"/>
            <a:ext cx="3015898" cy="1294615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2Q21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17" name="Пятиугольник 16">
            <a:extLst>
              <a:ext uri="{FF2B5EF4-FFF2-40B4-BE49-F238E27FC236}">
                <a16:creationId xmlns:a16="http://schemas.microsoft.com/office/drawing/2014/main" id="{92778CF2-4ECC-7740-9D65-B7B19C9C4AB8}"/>
              </a:ext>
            </a:extLst>
          </p:cNvPr>
          <p:cNvSpPr/>
          <p:nvPr/>
        </p:nvSpPr>
        <p:spPr>
          <a:xfrm>
            <a:off x="1442083" y="1057134"/>
            <a:ext cx="3015898" cy="1294615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1Q21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0316C-1B4F-834A-A2FD-FC13EDAF6A92}"/>
              </a:ext>
            </a:extLst>
          </p:cNvPr>
          <p:cNvSpPr txBox="1"/>
          <p:nvPr/>
        </p:nvSpPr>
        <p:spPr>
          <a:xfrm>
            <a:off x="5248729" y="6784888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E93BA-B0CF-C142-AB57-2E68E3E4DCDA}"/>
              </a:ext>
            </a:extLst>
          </p:cNvPr>
          <p:cNvSpPr txBox="1"/>
          <p:nvPr/>
        </p:nvSpPr>
        <p:spPr>
          <a:xfrm>
            <a:off x="5248729" y="487135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0DA1C-F78D-184A-8038-0BDF5539E929}"/>
              </a:ext>
            </a:extLst>
          </p:cNvPr>
          <p:cNvSpPr txBox="1"/>
          <p:nvPr/>
        </p:nvSpPr>
        <p:spPr>
          <a:xfrm>
            <a:off x="5248729" y="2957824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C107-BDC7-154F-B1CC-3C3C4292B4B6}"/>
              </a:ext>
            </a:extLst>
          </p:cNvPr>
          <p:cNvSpPr txBox="1"/>
          <p:nvPr/>
        </p:nvSpPr>
        <p:spPr>
          <a:xfrm>
            <a:off x="5248729" y="104429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72EB5-C562-6F4E-B957-9F5C884CCEF0}"/>
              </a:ext>
            </a:extLst>
          </p:cNvPr>
          <p:cNvSpPr txBox="1"/>
          <p:nvPr/>
        </p:nvSpPr>
        <p:spPr>
          <a:xfrm>
            <a:off x="12579972" y="1173977"/>
            <a:ext cx="6558518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363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363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874B9-59B1-364F-9177-DD010C76AD0D}"/>
              </a:ext>
            </a:extLst>
          </p:cNvPr>
          <p:cNvSpPr txBox="1"/>
          <p:nvPr/>
        </p:nvSpPr>
        <p:spPr>
          <a:xfrm>
            <a:off x="12519861" y="2045909"/>
            <a:ext cx="6502381" cy="759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841"/>
              </a:lnSpc>
            </a:pPr>
            <a:r>
              <a:rPr lang="ru-RU" sz="76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841"/>
              </a:lnSpc>
            </a:pPr>
            <a:r>
              <a:rPr lang="ru-RU" sz="76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акцетный</a:t>
            </a:r>
          </a:p>
          <a:p>
            <a:pPr>
              <a:lnSpc>
                <a:spcPts val="9841"/>
              </a:lnSpc>
            </a:pPr>
            <a:r>
              <a:rPr lang="ru-RU" sz="76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841"/>
              </a:lnSpc>
            </a:pPr>
            <a:r>
              <a:rPr lang="ru-RU" sz="76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600" dirty="0">
              <a:solidFill>
                <a:schemeClr val="tx1">
                  <a:lumMod val="95000"/>
                  <a:lumOff val="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08529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6FC9FCC-0F7D-E84A-8EA2-69B074E23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79</a:t>
            </a:fld>
            <a:endParaRPr lang="ru-RU" dirty="0"/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5064948" y="3110267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600" dirty="0">
                <a:solidFill>
                  <a:srgbClr val="438BF9"/>
                </a:solidFill>
              </a:rPr>
              <a:t>Ваш текст</a:t>
            </a:r>
            <a:endParaRPr sz="3600" dirty="0">
              <a:solidFill>
                <a:srgbClr val="438BF9"/>
              </a:solidFill>
            </a:endParaRP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44B91BA3-864E-9547-96D8-7A08138E71E0}"/>
              </a:ext>
            </a:extLst>
          </p:cNvPr>
          <p:cNvSpPr/>
          <p:nvPr/>
        </p:nvSpPr>
        <p:spPr>
          <a:xfrm>
            <a:off x="825283" y="3108223"/>
            <a:ext cx="3539136" cy="2930980"/>
          </a:xfrm>
          <a:prstGeom prst="homePlate">
            <a:avLst>
              <a:gd name="adj" fmla="val 35718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1Q21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9E5FC0-CD98-724D-8997-6B4F89470729}"/>
              </a:ext>
            </a:extLst>
          </p:cNvPr>
          <p:cNvSpPr txBox="1"/>
          <p:nvPr/>
        </p:nvSpPr>
        <p:spPr>
          <a:xfrm>
            <a:off x="5060363" y="4076936"/>
            <a:ext cx="4232341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7" name="Пятиугольник 26">
            <a:extLst>
              <a:ext uri="{FF2B5EF4-FFF2-40B4-BE49-F238E27FC236}">
                <a16:creationId xmlns:a16="http://schemas.microsoft.com/office/drawing/2014/main" id="{01D53C2A-7173-F34A-99F4-C8EDECD0047C}"/>
              </a:ext>
            </a:extLst>
          </p:cNvPr>
          <p:cNvSpPr/>
          <p:nvPr/>
        </p:nvSpPr>
        <p:spPr>
          <a:xfrm>
            <a:off x="825283" y="6744460"/>
            <a:ext cx="3539136" cy="2930980"/>
          </a:xfrm>
          <a:prstGeom prst="homePlate">
            <a:avLst>
              <a:gd name="adj" fmla="val 35718"/>
            </a:avLst>
          </a:prstGeom>
          <a:gradFill>
            <a:gsLst>
              <a:gs pos="100000">
                <a:srgbClr val="438BF9"/>
              </a:gs>
              <a:gs pos="0">
                <a:schemeClr val="accent2"/>
              </a:gs>
            </a:gsLst>
            <a:lin ang="102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1Q21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90E24-D781-7B45-8642-EDD64700C31D}"/>
              </a:ext>
            </a:extLst>
          </p:cNvPr>
          <p:cNvSpPr txBox="1"/>
          <p:nvPr/>
        </p:nvSpPr>
        <p:spPr>
          <a:xfrm>
            <a:off x="5060363" y="6997938"/>
            <a:ext cx="3969337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E031490-D2DD-3047-8BE1-8A7DA7048FB2}"/>
              </a:ext>
            </a:extLst>
          </p:cNvPr>
          <p:cNvSpPr/>
          <p:nvPr/>
        </p:nvSpPr>
        <p:spPr>
          <a:xfrm>
            <a:off x="9818132" y="3110267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600" dirty="0">
                <a:solidFill>
                  <a:srgbClr val="438BF9"/>
                </a:solidFill>
              </a:rPr>
              <a:t>Ваш текст</a:t>
            </a:r>
            <a:endParaRPr sz="3600" dirty="0">
              <a:solidFill>
                <a:srgbClr val="438BF9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F5FD1-BAA9-CC49-9CA9-14F9CDCFE883}"/>
              </a:ext>
            </a:extLst>
          </p:cNvPr>
          <p:cNvSpPr txBox="1"/>
          <p:nvPr/>
        </p:nvSpPr>
        <p:spPr>
          <a:xfrm>
            <a:off x="9813545" y="4076936"/>
            <a:ext cx="424518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318516C3-5B03-2141-8F7B-DEB666EC1088}"/>
              </a:ext>
            </a:extLst>
          </p:cNvPr>
          <p:cNvSpPr/>
          <p:nvPr/>
        </p:nvSpPr>
        <p:spPr>
          <a:xfrm>
            <a:off x="14781709" y="3110267"/>
            <a:ext cx="412311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3937"/>
              </a:lnSpc>
            </a:pPr>
            <a:r>
              <a:rPr lang="ru-RU" sz="3600" dirty="0">
                <a:solidFill>
                  <a:srgbClr val="438BF9"/>
                </a:solidFill>
              </a:rPr>
              <a:t>Ваш текст</a:t>
            </a:r>
            <a:endParaRPr sz="3600" dirty="0">
              <a:solidFill>
                <a:srgbClr val="438BF9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853FF-23AE-3D46-BA09-A42AC2C9ABB8}"/>
              </a:ext>
            </a:extLst>
          </p:cNvPr>
          <p:cNvSpPr txBox="1"/>
          <p:nvPr/>
        </p:nvSpPr>
        <p:spPr>
          <a:xfrm>
            <a:off x="14777116" y="4076937"/>
            <a:ext cx="4059428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30C90-7DE9-4940-B305-AF059C156803}"/>
              </a:ext>
            </a:extLst>
          </p:cNvPr>
          <p:cNvSpPr txBox="1"/>
          <p:nvPr/>
        </p:nvSpPr>
        <p:spPr>
          <a:xfrm>
            <a:off x="9818131" y="6997938"/>
            <a:ext cx="406931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7B2C47-85EA-AE4C-938B-C81AFD3228A3}"/>
              </a:ext>
            </a:extLst>
          </p:cNvPr>
          <p:cNvSpPr txBox="1"/>
          <p:nvPr/>
        </p:nvSpPr>
        <p:spPr>
          <a:xfrm>
            <a:off x="14781702" y="6997938"/>
            <a:ext cx="4190511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10B43D-BC2C-2E4C-88E7-F0362F8129B4}"/>
              </a:ext>
            </a:extLst>
          </p:cNvPr>
          <p:cNvSpPr txBox="1"/>
          <p:nvPr/>
        </p:nvSpPr>
        <p:spPr>
          <a:xfrm>
            <a:off x="3800089" y="891245"/>
            <a:ext cx="12199123" cy="4717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954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CB3CD3-DDAB-9546-9E54-7F3089EFA77F}"/>
              </a:ext>
            </a:extLst>
          </p:cNvPr>
          <p:cNvSpPr txBox="1"/>
          <p:nvPr/>
        </p:nvSpPr>
        <p:spPr>
          <a:xfrm>
            <a:off x="3739984" y="1411562"/>
            <a:ext cx="12981424" cy="87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5117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320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66068" y="819947"/>
            <a:ext cx="673204" cy="58491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012" y="805442"/>
            <a:ext cx="637772" cy="64877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567" y="793002"/>
            <a:ext cx="744067" cy="677433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01401" y="805442"/>
            <a:ext cx="673204" cy="6848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64400" y="838788"/>
            <a:ext cx="647230" cy="6181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35164" y="838788"/>
            <a:ext cx="647230" cy="618142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95592" y="831044"/>
            <a:ext cx="566909" cy="633604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81242" y="782835"/>
            <a:ext cx="673204" cy="67320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25933" y="782835"/>
            <a:ext cx="673204" cy="673204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68072" y="2171780"/>
            <a:ext cx="673204" cy="673204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46108" y="2171780"/>
            <a:ext cx="673204" cy="673204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3639" y="2171780"/>
            <a:ext cx="673204" cy="673204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03190" y="2171780"/>
            <a:ext cx="673204" cy="67320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94609" y="2171780"/>
            <a:ext cx="673204" cy="67320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72646" y="2209172"/>
            <a:ext cx="673204" cy="598404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05978" y="2189496"/>
            <a:ext cx="566909" cy="637772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1187" y="2209172"/>
            <a:ext cx="673204" cy="5984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8301388" y="2254712"/>
            <a:ext cx="717673" cy="50732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37297" y="3698881"/>
            <a:ext cx="466940" cy="637772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96381" y="3698881"/>
            <a:ext cx="478329" cy="63777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30721" y="3698881"/>
            <a:ext cx="478329" cy="63777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027934" y="3801227"/>
            <a:ext cx="631059" cy="43307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735496" y="3801227"/>
            <a:ext cx="618684" cy="4330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170854" y="3745535"/>
            <a:ext cx="680554" cy="54444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668061" y="3801227"/>
            <a:ext cx="717673" cy="43307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692606" y="3698881"/>
            <a:ext cx="466940" cy="63777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276653" y="3771994"/>
            <a:ext cx="673204" cy="49154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8363258" y="5084734"/>
            <a:ext cx="544442" cy="7424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853665" y="5084734"/>
            <a:ext cx="544442" cy="74242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344085" y="5177527"/>
            <a:ext cx="606310" cy="55681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3599385" y="5165154"/>
            <a:ext cx="705300" cy="58156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2027936" y="5165154"/>
            <a:ext cx="742420" cy="58156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946887" y="5140415"/>
            <a:ext cx="631059" cy="63105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387803" y="5152789"/>
            <a:ext cx="606310" cy="60631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643110" y="5152789"/>
            <a:ext cx="606310" cy="606310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605988" y="6636990"/>
            <a:ext cx="637772" cy="569439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288809" y="6595466"/>
            <a:ext cx="708637" cy="621419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8885018" y="6674857"/>
            <a:ext cx="673204" cy="493683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419354" y="6638254"/>
            <a:ext cx="708637" cy="566911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2090863" y="6598272"/>
            <a:ext cx="496046" cy="653879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698387" y="6671916"/>
            <a:ext cx="637772" cy="499588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331702" y="6626917"/>
            <a:ext cx="566909" cy="589586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866041" y="6587234"/>
            <a:ext cx="566909" cy="668952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8350884" y="6614516"/>
            <a:ext cx="602341" cy="614387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8316939" y="8104800"/>
            <a:ext cx="602341" cy="544050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804173" y="8099243"/>
            <a:ext cx="602341" cy="592301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321458" y="8109993"/>
            <a:ext cx="496046" cy="59348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3674696" y="8168834"/>
            <a:ext cx="637772" cy="504505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0382234" y="8152133"/>
            <a:ext cx="708637" cy="486527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1904190" y="8143878"/>
            <a:ext cx="744067" cy="503031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8847895" y="8083383"/>
            <a:ext cx="708637" cy="624022"/>
          </a:xfrm>
          <a:prstGeom prst="rect">
            <a:avLst/>
          </a:prstGeom>
        </p:spPr>
      </p:pic>
      <p:pic>
        <p:nvPicPr>
          <p:cNvPr id="55" name="object 55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7363054" y="8094549"/>
            <a:ext cx="531478" cy="601670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5494616" y="8112416"/>
            <a:ext cx="779500" cy="565938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5494614" y="9755929"/>
            <a:ext cx="814933" cy="517593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8885018" y="9700414"/>
            <a:ext cx="637772" cy="565766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7424921" y="9631426"/>
            <a:ext cx="460613" cy="711859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0357486" y="9686221"/>
            <a:ext cx="708637" cy="59727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2003187" y="9680700"/>
            <a:ext cx="531478" cy="589458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648891" y="9691931"/>
            <a:ext cx="673204" cy="584105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5319328" y="9713555"/>
            <a:ext cx="566909" cy="566909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6828920" y="9691498"/>
            <a:ext cx="566909" cy="646477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8384836" y="9699306"/>
            <a:ext cx="496046" cy="59899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481223" y="5140415"/>
            <a:ext cx="631059" cy="631059"/>
          </a:xfrm>
          <a:prstGeom prst="rect">
            <a:avLst/>
          </a:prstGeom>
        </p:spPr>
      </p:pic>
      <p:sp>
        <p:nvSpPr>
          <p:cNvPr id="70" name="object 2">
            <a:extLst>
              <a:ext uri="{FF2B5EF4-FFF2-40B4-BE49-F238E27FC236}">
                <a16:creationId xmlns:a16="http://schemas.microsoft.com/office/drawing/2014/main" id="{9A5E0B9A-209D-A24F-824B-FA6AF93B634D}"/>
              </a:ext>
            </a:extLst>
          </p:cNvPr>
          <p:cNvSpPr/>
          <p:nvPr/>
        </p:nvSpPr>
        <p:spPr>
          <a:xfrm>
            <a:off x="705" y="11519"/>
            <a:ext cx="4801277" cy="11136481"/>
          </a:xfrm>
          <a:custGeom>
            <a:avLst/>
            <a:gdLst/>
            <a:ahLst/>
            <a:cxnLst/>
            <a:rect l="l" t="t" r="r" b="b"/>
            <a:pathLst>
              <a:path w="4875530" h="11308715">
                <a:moveTo>
                  <a:pt x="4875244" y="0"/>
                </a:moveTo>
                <a:lnTo>
                  <a:pt x="0" y="0"/>
                </a:lnTo>
                <a:lnTo>
                  <a:pt x="0" y="11308555"/>
                </a:lnTo>
                <a:lnTo>
                  <a:pt x="4875244" y="11308555"/>
                </a:lnTo>
                <a:lnTo>
                  <a:pt x="487524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pPr>
              <a:lnSpc>
                <a:spcPts val="6790"/>
              </a:lnSpc>
            </a:pPr>
            <a:endParaRPr dirty="0"/>
          </a:p>
        </p:txBody>
      </p:sp>
      <p:sp>
        <p:nvSpPr>
          <p:cNvPr id="67" name="object 3">
            <a:extLst>
              <a:ext uri="{FF2B5EF4-FFF2-40B4-BE49-F238E27FC236}">
                <a16:creationId xmlns:a16="http://schemas.microsoft.com/office/drawing/2014/main" id="{BEBAD662-F006-5D4C-9102-AEE4391AA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347" y="667941"/>
            <a:ext cx="3537486" cy="1597776"/>
          </a:xfrm>
          <a:prstGeom prst="rect">
            <a:avLst/>
          </a:prstGeom>
        </p:spPr>
        <p:txBody>
          <a:bodyPr vert="horz" wrap="square" lIns="0" tIns="6254" rIns="0" bIns="0" rtlCol="0" anchor="ctr">
            <a:spAutoFit/>
          </a:bodyPr>
          <a:lstStyle/>
          <a:p>
            <a:pPr marL="12506" marR="5002">
              <a:lnSpc>
                <a:spcPts val="6200"/>
              </a:lnSpc>
              <a:spcBef>
                <a:spcPts val="50"/>
              </a:spcBef>
            </a:pPr>
            <a:r>
              <a:rPr sz="5200" spc="15" dirty="0">
                <a:latin typeface="TINKOFFSANS-MEDIUM" panose="02000506050000020004" pitchFamily="2" charset="0"/>
              </a:rPr>
              <a:t>Библиотека  иконок</a:t>
            </a:r>
            <a:endParaRPr sz="5200" dirty="0">
              <a:latin typeface="TINKOFFSANS-MEDIUM" panose="02000506050000020004" pitchFamily="2" charset="0"/>
            </a:endParaRPr>
          </a:p>
        </p:txBody>
      </p:sp>
      <p:sp>
        <p:nvSpPr>
          <p:cNvPr id="68" name="Номер слайда 1">
            <a:extLst>
              <a:ext uri="{FF2B5EF4-FFF2-40B4-BE49-F238E27FC236}">
                <a16:creationId xmlns:a16="http://schemas.microsoft.com/office/drawing/2014/main" id="{20165384-EFC6-7745-86FD-EE2A0A6F1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8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>
            <a:extLst>
              <a:ext uri="{FF2B5EF4-FFF2-40B4-BE49-F238E27FC236}">
                <a16:creationId xmlns:a16="http://schemas.microsoft.com/office/drawing/2014/main" id="{D3900377-425E-1B49-9D8D-7CE796436561}"/>
              </a:ext>
            </a:extLst>
          </p:cNvPr>
          <p:cNvSpPr/>
          <p:nvPr/>
        </p:nvSpPr>
        <p:spPr>
          <a:xfrm>
            <a:off x="7416730" y="2857659"/>
            <a:ext cx="5765721" cy="5765723"/>
          </a:xfrm>
          <a:prstGeom prst="pie">
            <a:avLst>
              <a:gd name="adj1" fmla="val 13617917"/>
              <a:gd name="adj2" fmla="val 8059559"/>
            </a:avLst>
          </a:prstGeom>
          <a:noFill/>
          <a:ln w="254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F5440438-D239-F14D-92DF-9D6F7B337109}"/>
              </a:ext>
            </a:extLst>
          </p:cNvPr>
          <p:cNvSpPr/>
          <p:nvPr/>
        </p:nvSpPr>
        <p:spPr>
          <a:xfrm>
            <a:off x="8706809" y="3639749"/>
            <a:ext cx="4201572" cy="4201568"/>
          </a:xfrm>
          <a:prstGeom prst="arc">
            <a:avLst>
              <a:gd name="adj1" fmla="val 13314329"/>
              <a:gd name="adj2" fmla="val 8223678"/>
            </a:avLst>
          </a:prstGeom>
          <a:ln w="12700" cap="rnd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923" dirty="0">
              <a:latin typeface="Tinkoff Sans" panose="02000506050000020004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498574-66D8-924B-8F8E-053E07ABE62B}"/>
              </a:ext>
            </a:extLst>
          </p:cNvPr>
          <p:cNvSpPr txBox="1"/>
          <p:nvPr/>
        </p:nvSpPr>
        <p:spPr>
          <a:xfrm>
            <a:off x="1694027" y="3716006"/>
            <a:ext cx="349233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D1ABE1-84B9-8349-9062-67A5C00E95F9}"/>
              </a:ext>
            </a:extLst>
          </p:cNvPr>
          <p:cNvSpPr txBox="1"/>
          <p:nvPr/>
        </p:nvSpPr>
        <p:spPr>
          <a:xfrm>
            <a:off x="1633918" y="4473352"/>
            <a:ext cx="3891888" cy="244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8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ct val="90000"/>
              </a:lnSpc>
            </a:pPr>
            <a:r>
              <a:rPr lang="ru-RU" sz="8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слайда</a:t>
            </a: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5F4A80B6-B1D2-3445-9B5C-B09A6AA0D4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8" name="Номер слайда 27">
            <a:extLst>
              <a:ext uri="{FF2B5EF4-FFF2-40B4-BE49-F238E27FC236}">
                <a16:creationId xmlns:a16="http://schemas.microsoft.com/office/drawing/2014/main" id="{BFD2B09B-42B4-8D46-8597-CEDD8DF9A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80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2AAB3-0396-1349-8615-4239962F81ED}"/>
              </a:ext>
            </a:extLst>
          </p:cNvPr>
          <p:cNvSpPr txBox="1"/>
          <p:nvPr/>
        </p:nvSpPr>
        <p:spPr>
          <a:xfrm>
            <a:off x="10511449" y="1397435"/>
            <a:ext cx="4068151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C3316A-E71C-465C-971A-C6BCB65F0CEA}"/>
              </a:ext>
            </a:extLst>
          </p:cNvPr>
          <p:cNvGrpSpPr/>
          <p:nvPr/>
        </p:nvGrpSpPr>
        <p:grpSpPr>
          <a:xfrm>
            <a:off x="14247456" y="2422735"/>
            <a:ext cx="3743692" cy="1836783"/>
            <a:chOff x="8465411" y="1187072"/>
            <a:chExt cx="2305288" cy="1131053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16521579-545B-6B4C-BBD9-298E8AD21F2B}"/>
                </a:ext>
              </a:extLst>
            </p:cNvPr>
            <p:cNvSpPr/>
            <p:nvPr/>
          </p:nvSpPr>
          <p:spPr>
            <a:xfrm>
              <a:off x="8465411" y="1187072"/>
              <a:ext cx="2305288" cy="1131053"/>
            </a:xfrm>
            <a:prstGeom prst="wedgeRoundRectCallout">
              <a:avLst>
                <a:gd name="adj1" fmla="val -62236"/>
                <a:gd name="adj2" fmla="val 405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72C5-8BEB-2A49-B48A-2049C301967C}"/>
                </a:ext>
              </a:extLst>
            </p:cNvPr>
            <p:cNvSpPr txBox="1"/>
            <p:nvPr/>
          </p:nvSpPr>
          <p:spPr>
            <a:xfrm>
              <a:off x="8704384" y="1320567"/>
              <a:ext cx="1963615" cy="32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2274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DE2362-8FD1-BB44-920B-728CDEAE24ED}"/>
              </a:ext>
            </a:extLst>
          </p:cNvPr>
          <p:cNvSpPr txBox="1"/>
          <p:nvPr/>
        </p:nvSpPr>
        <p:spPr>
          <a:xfrm>
            <a:off x="13879900" y="5309139"/>
            <a:ext cx="420757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3289D-34D4-734C-8327-4C7204C1B9DD}"/>
              </a:ext>
            </a:extLst>
          </p:cNvPr>
          <p:cNvSpPr txBox="1"/>
          <p:nvPr/>
        </p:nvSpPr>
        <p:spPr>
          <a:xfrm>
            <a:off x="13296768" y="7842810"/>
            <a:ext cx="427869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858B0-CE0A-1543-96E8-92574E00FA65}"/>
              </a:ext>
            </a:extLst>
          </p:cNvPr>
          <p:cNvSpPr txBox="1"/>
          <p:nvPr/>
        </p:nvSpPr>
        <p:spPr>
          <a:xfrm>
            <a:off x="9907110" y="9444585"/>
            <a:ext cx="434229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FB4B8-EC9B-B749-8DC1-0D14CA0E23E0}"/>
              </a:ext>
            </a:extLst>
          </p:cNvPr>
          <p:cNvSpPr txBox="1"/>
          <p:nvPr/>
        </p:nvSpPr>
        <p:spPr>
          <a:xfrm>
            <a:off x="4546600" y="8431849"/>
            <a:ext cx="42595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87E0B-DDA2-B343-AB0A-1466A3F25387}"/>
              </a:ext>
            </a:extLst>
          </p:cNvPr>
          <p:cNvSpPr txBox="1"/>
          <p:nvPr/>
        </p:nvSpPr>
        <p:spPr>
          <a:xfrm>
            <a:off x="4521200" y="2111549"/>
            <a:ext cx="42849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A7DAC0-579D-2245-AB39-85BC5A4250F9}"/>
              </a:ext>
            </a:extLst>
          </p:cNvPr>
          <p:cNvSpPr/>
          <p:nvPr/>
        </p:nvSpPr>
        <p:spPr>
          <a:xfrm>
            <a:off x="7928683" y="7354630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570BA3-E1B5-414D-BDF8-CDBA32DCF909}"/>
              </a:ext>
            </a:extLst>
          </p:cNvPr>
          <p:cNvSpPr/>
          <p:nvPr/>
        </p:nvSpPr>
        <p:spPr>
          <a:xfrm>
            <a:off x="12857827" y="5260827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95EDB-D90C-C64E-A18A-9FEB00773AC3}"/>
              </a:ext>
            </a:extLst>
          </p:cNvPr>
          <p:cNvSpPr/>
          <p:nvPr/>
        </p:nvSpPr>
        <p:spPr>
          <a:xfrm>
            <a:off x="10327890" y="2377966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25D64F-1F91-B341-B84B-62A605F0ECDF}"/>
              </a:ext>
            </a:extLst>
          </p:cNvPr>
          <p:cNvSpPr/>
          <p:nvPr/>
        </p:nvSpPr>
        <p:spPr>
          <a:xfrm>
            <a:off x="12227382" y="7194209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4422A-53E9-5C48-B60E-459D13803E78}"/>
              </a:ext>
            </a:extLst>
          </p:cNvPr>
          <p:cNvSpPr/>
          <p:nvPr/>
        </p:nvSpPr>
        <p:spPr>
          <a:xfrm>
            <a:off x="7941428" y="311856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E4B40F-9923-F344-82FA-40FFEA809514}"/>
              </a:ext>
            </a:extLst>
          </p:cNvPr>
          <p:cNvSpPr/>
          <p:nvPr/>
        </p:nvSpPr>
        <p:spPr>
          <a:xfrm>
            <a:off x="10327890" y="8177683"/>
            <a:ext cx="959387" cy="959387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0EBC77-B49F-3145-BBB0-8B4A11565872}"/>
              </a:ext>
            </a:extLst>
          </p:cNvPr>
          <p:cNvSpPr/>
          <p:nvPr/>
        </p:nvSpPr>
        <p:spPr>
          <a:xfrm>
            <a:off x="12048147" y="2931044"/>
            <a:ext cx="1574525" cy="1574527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6615-DD87-E14E-900C-E652CB7AD1CC}"/>
              </a:ext>
            </a:extLst>
          </p:cNvPr>
          <p:cNvSpPr txBox="1"/>
          <p:nvPr/>
        </p:nvSpPr>
        <p:spPr>
          <a:xfrm>
            <a:off x="14624933" y="2660741"/>
            <a:ext cx="3136440" cy="13621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1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</a:t>
            </a:r>
            <a:endParaRPr lang="en-US" sz="21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C01A9A-266C-1144-AE9F-0689A68926FC}"/>
              </a:ext>
            </a:extLst>
          </p:cNvPr>
          <p:cNvSpPr txBox="1"/>
          <p:nvPr/>
        </p:nvSpPr>
        <p:spPr>
          <a:xfrm>
            <a:off x="10531488" y="2467724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0FDE21-8D42-4347-BC49-C671DD34B3CD}"/>
              </a:ext>
            </a:extLst>
          </p:cNvPr>
          <p:cNvSpPr txBox="1"/>
          <p:nvPr/>
        </p:nvSpPr>
        <p:spPr>
          <a:xfrm>
            <a:off x="12344989" y="3263751"/>
            <a:ext cx="944408" cy="83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937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3937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2C2DC-41CE-364F-BFD1-C1CA87AD4D85}"/>
              </a:ext>
            </a:extLst>
          </p:cNvPr>
          <p:cNvSpPr txBox="1"/>
          <p:nvPr/>
        </p:nvSpPr>
        <p:spPr>
          <a:xfrm>
            <a:off x="8139634" y="321285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6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C2FF0-A9A4-2F4F-9413-3B0629F50C16}"/>
              </a:ext>
            </a:extLst>
          </p:cNvPr>
          <p:cNvSpPr txBox="1"/>
          <p:nvPr/>
        </p:nvSpPr>
        <p:spPr>
          <a:xfrm>
            <a:off x="8108929" y="746258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281F0-9703-BA4C-9817-1F4E1F083EAD}"/>
              </a:ext>
            </a:extLst>
          </p:cNvPr>
          <p:cNvSpPr txBox="1"/>
          <p:nvPr/>
        </p:nvSpPr>
        <p:spPr>
          <a:xfrm>
            <a:off x="10509038" y="823559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D0E96C-3943-3C48-9B1D-A4D8E5671AF7}"/>
              </a:ext>
            </a:extLst>
          </p:cNvPr>
          <p:cNvSpPr txBox="1"/>
          <p:nvPr/>
        </p:nvSpPr>
        <p:spPr>
          <a:xfrm>
            <a:off x="12434092" y="7308430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8678C-6709-6D47-96EE-7AA684FB3A80}"/>
              </a:ext>
            </a:extLst>
          </p:cNvPr>
          <p:cNvSpPr txBox="1"/>
          <p:nvPr/>
        </p:nvSpPr>
        <p:spPr>
          <a:xfrm>
            <a:off x="13042986" y="5362073"/>
            <a:ext cx="579748" cy="6860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ru-RU" sz="3149" dirty="0">
                <a:solidFill>
                  <a:schemeClr val="bg1">
                    <a:lumMod val="90000"/>
                    <a:lumOff val="10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149" dirty="0">
              <a:solidFill>
                <a:schemeClr val="bg1">
                  <a:lumMod val="90000"/>
                  <a:lumOff val="10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147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8AF8C2-28ED-614B-B36B-3BC7D07CF99F}"/>
              </a:ext>
            </a:extLst>
          </p:cNvPr>
          <p:cNvSpPr txBox="1"/>
          <p:nvPr/>
        </p:nvSpPr>
        <p:spPr>
          <a:xfrm>
            <a:off x="13083376" y="8848906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718FF-9021-C240-8794-006DA07EE66E}"/>
              </a:ext>
            </a:extLst>
          </p:cNvPr>
          <p:cNvSpPr txBox="1"/>
          <p:nvPr/>
        </p:nvSpPr>
        <p:spPr>
          <a:xfrm>
            <a:off x="13083376" y="8054995"/>
            <a:ext cx="5817399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EF9347-0277-2D4D-B9E6-BA48015C12A4}"/>
              </a:ext>
            </a:extLst>
          </p:cNvPr>
          <p:cNvCxnSpPr>
            <a:cxnSpLocks/>
          </p:cNvCxnSpPr>
          <p:nvPr/>
        </p:nvCxnSpPr>
        <p:spPr>
          <a:xfrm>
            <a:off x="12992588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69C537-DF03-D145-BDB4-7E8A32565D39}"/>
              </a:ext>
            </a:extLst>
          </p:cNvPr>
          <p:cNvGrpSpPr/>
          <p:nvPr/>
        </p:nvGrpSpPr>
        <p:grpSpPr>
          <a:xfrm>
            <a:off x="11792899" y="4402195"/>
            <a:ext cx="2999225" cy="599845"/>
            <a:chOff x="7010400" y="2362200"/>
            <a:chExt cx="1524000" cy="304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3C2AAB-68BD-F749-875B-6F8767CE672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07793A-BC25-7A45-8C42-2DBC476D1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EA983-1990-6740-903B-A84F883EE4DF}"/>
              </a:ext>
            </a:extLst>
          </p:cNvPr>
          <p:cNvGrpSpPr/>
          <p:nvPr/>
        </p:nvGrpSpPr>
        <p:grpSpPr>
          <a:xfrm>
            <a:off x="11792899" y="8122052"/>
            <a:ext cx="2999225" cy="600234"/>
            <a:chOff x="7010400" y="4934705"/>
            <a:chExt cx="1524000" cy="30499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8241B-D3E6-8F47-BDC6-1383A51691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DFE3FE-6EAD-BC49-84A1-64293E00075C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42023D-A667-4C46-BB99-0B76E3234D2C}"/>
              </a:ext>
            </a:extLst>
          </p:cNvPr>
          <p:cNvCxnSpPr>
            <a:cxnSpLocks/>
          </p:cNvCxnSpPr>
          <p:nvPr/>
        </p:nvCxnSpPr>
        <p:spPr>
          <a:xfrm flipH="1">
            <a:off x="5187174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F6BAA-9359-6647-9D99-0D5633A15E67}"/>
              </a:ext>
            </a:extLst>
          </p:cNvPr>
          <p:cNvGrpSpPr/>
          <p:nvPr/>
        </p:nvGrpSpPr>
        <p:grpSpPr>
          <a:xfrm flipH="1">
            <a:off x="5187174" y="4402195"/>
            <a:ext cx="2999225" cy="599845"/>
            <a:chOff x="7010400" y="2362200"/>
            <a:chExt cx="1524000" cy="3048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A05398-DA50-F847-A3AE-EAEECB782D05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997B8B-6EDD-7049-A034-AAFD406B8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9018A4-E1A5-2B47-AE45-D1DA3641E0A4}"/>
              </a:ext>
            </a:extLst>
          </p:cNvPr>
          <p:cNvGrpSpPr/>
          <p:nvPr/>
        </p:nvGrpSpPr>
        <p:grpSpPr>
          <a:xfrm flipH="1">
            <a:off x="5187174" y="8122052"/>
            <a:ext cx="2999225" cy="600234"/>
            <a:chOff x="7010400" y="4934705"/>
            <a:chExt cx="1524000" cy="3049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E86299-810B-7743-BA63-AEC7B673AAD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300F9A-713C-4345-A668-E730D2BEC77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927D89-6D7E-B745-AF85-6D94A76385FB}"/>
              </a:ext>
            </a:extLst>
          </p:cNvPr>
          <p:cNvSpPr txBox="1"/>
          <p:nvPr/>
        </p:nvSpPr>
        <p:spPr>
          <a:xfrm>
            <a:off x="3800089" y="831805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0B7F15-7D76-9440-9775-8EFE40659444}"/>
              </a:ext>
            </a:extLst>
          </p:cNvPr>
          <p:cNvSpPr txBox="1"/>
          <p:nvPr/>
        </p:nvSpPr>
        <p:spPr>
          <a:xfrm>
            <a:off x="3739984" y="1411562"/>
            <a:ext cx="129814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D175DC-8F89-8B48-8851-6B1E1139E579}"/>
              </a:ext>
            </a:extLst>
          </p:cNvPr>
          <p:cNvSpPr txBox="1"/>
          <p:nvPr/>
        </p:nvSpPr>
        <p:spPr>
          <a:xfrm>
            <a:off x="13083376" y="4517787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ECABA-CDC4-7A4A-8EA8-6933F7CC0AA4}"/>
              </a:ext>
            </a:extLst>
          </p:cNvPr>
          <p:cNvSpPr txBox="1"/>
          <p:nvPr/>
        </p:nvSpPr>
        <p:spPr>
          <a:xfrm>
            <a:off x="13083376" y="3723880"/>
            <a:ext cx="5817399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CCA74-0F53-104D-A4A8-A60DFE6E77B5}"/>
              </a:ext>
            </a:extLst>
          </p:cNvPr>
          <p:cNvSpPr txBox="1"/>
          <p:nvPr/>
        </p:nvSpPr>
        <p:spPr>
          <a:xfrm>
            <a:off x="13083376" y="6656860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1EFFA-D275-6E4B-A295-8557651D6510}"/>
              </a:ext>
            </a:extLst>
          </p:cNvPr>
          <p:cNvSpPr txBox="1"/>
          <p:nvPr/>
        </p:nvSpPr>
        <p:spPr>
          <a:xfrm>
            <a:off x="13083376" y="5862949"/>
            <a:ext cx="5817399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D3FAE-D93F-C948-9D0D-71451ED13F7F}"/>
              </a:ext>
            </a:extLst>
          </p:cNvPr>
          <p:cNvSpPr txBox="1"/>
          <p:nvPr/>
        </p:nvSpPr>
        <p:spPr>
          <a:xfrm>
            <a:off x="1018882" y="4517802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8E1279-035C-4A42-91D8-7165555FB537}"/>
              </a:ext>
            </a:extLst>
          </p:cNvPr>
          <p:cNvSpPr txBox="1"/>
          <p:nvPr/>
        </p:nvSpPr>
        <p:spPr>
          <a:xfrm>
            <a:off x="1143001" y="3723891"/>
            <a:ext cx="5547636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E102C-1799-2E48-B691-6B9B34914EB6}"/>
              </a:ext>
            </a:extLst>
          </p:cNvPr>
          <p:cNvSpPr txBox="1"/>
          <p:nvPr/>
        </p:nvSpPr>
        <p:spPr>
          <a:xfrm>
            <a:off x="1018882" y="6656860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F701C0-1431-9046-A881-5A186B6580A6}"/>
              </a:ext>
            </a:extLst>
          </p:cNvPr>
          <p:cNvSpPr txBox="1"/>
          <p:nvPr/>
        </p:nvSpPr>
        <p:spPr>
          <a:xfrm>
            <a:off x="1143001" y="5862949"/>
            <a:ext cx="5547636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9798D-E40A-4E42-A7B5-1CD8A8545865}"/>
              </a:ext>
            </a:extLst>
          </p:cNvPr>
          <p:cNvSpPr txBox="1"/>
          <p:nvPr/>
        </p:nvSpPr>
        <p:spPr>
          <a:xfrm>
            <a:off x="1018882" y="8848906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D0C10-3341-7B41-A263-373A49CBE17A}"/>
              </a:ext>
            </a:extLst>
          </p:cNvPr>
          <p:cNvSpPr txBox="1"/>
          <p:nvPr/>
        </p:nvSpPr>
        <p:spPr>
          <a:xfrm>
            <a:off x="1143001" y="8054995"/>
            <a:ext cx="5547636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63DCC-D971-0845-9893-28AB62E6F404}"/>
              </a:ext>
            </a:extLst>
          </p:cNvPr>
          <p:cNvGrpSpPr/>
          <p:nvPr/>
        </p:nvGrpSpPr>
        <p:grpSpPr>
          <a:xfrm>
            <a:off x="7300549" y="4050015"/>
            <a:ext cx="5449626" cy="4959655"/>
            <a:chOff x="4729580" y="2590799"/>
            <a:chExt cx="2769126" cy="252015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58C793A-D1E6-D746-B1CD-4BA382195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80" y="2590799"/>
              <a:ext cx="1336203" cy="2520156"/>
            </a:xfrm>
            <a:custGeom>
              <a:avLst/>
              <a:gdLst>
                <a:gd name="T0" fmla="*/ 250 w 1492"/>
                <a:gd name="T1" fmla="*/ 570 h 2814"/>
                <a:gd name="T2" fmla="*/ 30 w 1492"/>
                <a:gd name="T3" fmla="*/ 870 h 2814"/>
                <a:gd name="T4" fmla="*/ 36 w 1492"/>
                <a:gd name="T5" fmla="*/ 1258 h 2814"/>
                <a:gd name="T6" fmla="*/ 24 w 1492"/>
                <a:gd name="T7" fmla="*/ 1594 h 2814"/>
                <a:gd name="T8" fmla="*/ 42 w 1492"/>
                <a:gd name="T9" fmla="*/ 1978 h 2814"/>
                <a:gd name="T10" fmla="*/ 282 w 1492"/>
                <a:gd name="T11" fmla="*/ 2262 h 2814"/>
                <a:gd name="T12" fmla="*/ 566 w 1492"/>
                <a:gd name="T13" fmla="*/ 2426 h 2814"/>
                <a:gd name="T14" fmla="*/ 846 w 1492"/>
                <a:gd name="T15" fmla="*/ 2776 h 2814"/>
                <a:gd name="T16" fmla="*/ 1086 w 1492"/>
                <a:gd name="T17" fmla="*/ 2806 h 2814"/>
                <a:gd name="T18" fmla="*/ 1300 w 1492"/>
                <a:gd name="T19" fmla="*/ 2698 h 2814"/>
                <a:gd name="T20" fmla="*/ 1486 w 1492"/>
                <a:gd name="T21" fmla="*/ 2318 h 2814"/>
                <a:gd name="T22" fmla="*/ 1468 w 1492"/>
                <a:gd name="T23" fmla="*/ 406 h 2814"/>
                <a:gd name="T24" fmla="*/ 1248 w 1492"/>
                <a:gd name="T25" fmla="*/ 76 h 2814"/>
                <a:gd name="T26" fmla="*/ 996 w 1492"/>
                <a:gd name="T27" fmla="*/ 0 h 2814"/>
                <a:gd name="T28" fmla="*/ 752 w 1492"/>
                <a:gd name="T29" fmla="*/ 96 h 2814"/>
                <a:gd name="T30" fmla="*/ 584 w 1492"/>
                <a:gd name="T31" fmla="*/ 330 h 2814"/>
                <a:gd name="T32" fmla="*/ 772 w 1492"/>
                <a:gd name="T33" fmla="*/ 1342 h 2814"/>
                <a:gd name="T34" fmla="*/ 592 w 1492"/>
                <a:gd name="T35" fmla="*/ 1312 h 2814"/>
                <a:gd name="T36" fmla="*/ 576 w 1492"/>
                <a:gd name="T37" fmla="*/ 1488 h 2814"/>
                <a:gd name="T38" fmla="*/ 758 w 1492"/>
                <a:gd name="T39" fmla="*/ 1490 h 2814"/>
                <a:gd name="T40" fmla="*/ 1114 w 1492"/>
                <a:gd name="T41" fmla="*/ 2056 h 2814"/>
                <a:gd name="T42" fmla="*/ 982 w 1492"/>
                <a:gd name="T43" fmla="*/ 2032 h 2814"/>
                <a:gd name="T44" fmla="*/ 910 w 1492"/>
                <a:gd name="T45" fmla="*/ 2168 h 2814"/>
                <a:gd name="T46" fmla="*/ 1068 w 1492"/>
                <a:gd name="T47" fmla="*/ 2262 h 2814"/>
                <a:gd name="T48" fmla="*/ 1344 w 1492"/>
                <a:gd name="T49" fmla="*/ 2318 h 2814"/>
                <a:gd name="T50" fmla="*/ 1144 w 1492"/>
                <a:gd name="T51" fmla="*/ 2638 h 2814"/>
                <a:gd name="T52" fmla="*/ 880 w 1492"/>
                <a:gd name="T53" fmla="*/ 2636 h 2814"/>
                <a:gd name="T54" fmla="*/ 700 w 1492"/>
                <a:gd name="T55" fmla="*/ 2390 h 2814"/>
                <a:gd name="T56" fmla="*/ 1018 w 1492"/>
                <a:gd name="T57" fmla="*/ 1870 h 2814"/>
                <a:gd name="T58" fmla="*/ 1156 w 1492"/>
                <a:gd name="T59" fmla="*/ 1822 h 2814"/>
                <a:gd name="T60" fmla="*/ 1168 w 1492"/>
                <a:gd name="T61" fmla="*/ 1706 h 2814"/>
                <a:gd name="T62" fmla="*/ 1036 w 1492"/>
                <a:gd name="T63" fmla="*/ 1632 h 2814"/>
                <a:gd name="T64" fmla="*/ 604 w 1492"/>
                <a:gd name="T65" fmla="*/ 2180 h 2814"/>
                <a:gd name="T66" fmla="*/ 386 w 1492"/>
                <a:gd name="T67" fmla="*/ 2156 h 2814"/>
                <a:gd name="T68" fmla="*/ 162 w 1492"/>
                <a:gd name="T69" fmla="*/ 1900 h 2814"/>
                <a:gd name="T70" fmla="*/ 154 w 1492"/>
                <a:gd name="T71" fmla="*/ 1654 h 2814"/>
                <a:gd name="T72" fmla="*/ 278 w 1492"/>
                <a:gd name="T73" fmla="*/ 1438 h 2814"/>
                <a:gd name="T74" fmla="*/ 162 w 1492"/>
                <a:gd name="T75" fmla="*/ 1190 h 2814"/>
                <a:gd name="T76" fmla="*/ 254 w 1492"/>
                <a:gd name="T77" fmla="*/ 1858 h 2814"/>
                <a:gd name="T78" fmla="*/ 374 w 1492"/>
                <a:gd name="T79" fmla="*/ 1998 h 2814"/>
                <a:gd name="T80" fmla="*/ 496 w 1492"/>
                <a:gd name="T81" fmla="*/ 1878 h 2814"/>
                <a:gd name="T82" fmla="*/ 1026 w 1492"/>
                <a:gd name="T83" fmla="*/ 1150 h 2814"/>
                <a:gd name="T84" fmla="*/ 1200 w 1492"/>
                <a:gd name="T85" fmla="*/ 1212 h 2814"/>
                <a:gd name="T86" fmla="*/ 1248 w 1492"/>
                <a:gd name="T87" fmla="*/ 1052 h 2814"/>
                <a:gd name="T88" fmla="*/ 1236 w 1492"/>
                <a:gd name="T89" fmla="*/ 252 h 2814"/>
                <a:gd name="T90" fmla="*/ 1344 w 1492"/>
                <a:gd name="T91" fmla="*/ 496 h 2814"/>
                <a:gd name="T92" fmla="*/ 1054 w 1492"/>
                <a:gd name="T93" fmla="*/ 1020 h 2814"/>
                <a:gd name="T94" fmla="*/ 876 w 1492"/>
                <a:gd name="T95" fmla="*/ 912 h 2814"/>
                <a:gd name="T96" fmla="*/ 842 w 1492"/>
                <a:gd name="T97" fmla="*/ 734 h 2814"/>
                <a:gd name="T98" fmla="*/ 672 w 1492"/>
                <a:gd name="T99" fmla="*/ 778 h 2814"/>
                <a:gd name="T100" fmla="*/ 734 w 1492"/>
                <a:gd name="T101" fmla="*/ 952 h 2814"/>
                <a:gd name="T102" fmla="*/ 176 w 1492"/>
                <a:gd name="T103" fmla="*/ 874 h 2814"/>
                <a:gd name="T104" fmla="*/ 334 w 1492"/>
                <a:gd name="T105" fmla="*/ 686 h 2814"/>
                <a:gd name="T106" fmla="*/ 562 w 1492"/>
                <a:gd name="T107" fmla="*/ 628 h 2814"/>
                <a:gd name="T108" fmla="*/ 678 w 1492"/>
                <a:gd name="T109" fmla="*/ 546 h 2814"/>
                <a:gd name="T110" fmla="*/ 756 w 1492"/>
                <a:gd name="T111" fmla="*/ 300 h 2814"/>
                <a:gd name="T112" fmla="*/ 924 w 1492"/>
                <a:gd name="T113" fmla="*/ 156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2" h="2814">
                  <a:moveTo>
                    <a:pt x="544" y="486"/>
                  </a:moveTo>
                  <a:lnTo>
                    <a:pt x="544" y="486"/>
                  </a:lnTo>
                  <a:lnTo>
                    <a:pt x="502" y="488"/>
                  </a:lnTo>
                  <a:lnTo>
                    <a:pt x="464" y="490"/>
                  </a:lnTo>
                  <a:lnTo>
                    <a:pt x="424" y="496"/>
                  </a:lnTo>
                  <a:lnTo>
                    <a:pt x="386" y="506"/>
                  </a:lnTo>
                  <a:lnTo>
                    <a:pt x="350" y="518"/>
                  </a:lnTo>
                  <a:lnTo>
                    <a:pt x="316" y="534"/>
                  </a:lnTo>
                  <a:lnTo>
                    <a:pt x="282" y="552"/>
                  </a:lnTo>
                  <a:lnTo>
                    <a:pt x="250" y="570"/>
                  </a:lnTo>
                  <a:lnTo>
                    <a:pt x="220" y="592"/>
                  </a:lnTo>
                  <a:lnTo>
                    <a:pt x="192" y="618"/>
                  </a:lnTo>
                  <a:lnTo>
                    <a:pt x="164" y="644"/>
                  </a:lnTo>
                  <a:lnTo>
                    <a:pt x="140" y="672"/>
                  </a:lnTo>
                  <a:lnTo>
                    <a:pt x="116" y="702"/>
                  </a:lnTo>
                  <a:lnTo>
                    <a:pt x="96" y="732"/>
                  </a:lnTo>
                  <a:lnTo>
                    <a:pt x="76" y="766"/>
                  </a:lnTo>
                  <a:lnTo>
                    <a:pt x="58" y="800"/>
                  </a:lnTo>
                  <a:lnTo>
                    <a:pt x="44" y="834"/>
                  </a:lnTo>
                  <a:lnTo>
                    <a:pt x="30" y="870"/>
                  </a:lnTo>
                  <a:lnTo>
                    <a:pt x="20" y="908"/>
                  </a:lnTo>
                  <a:lnTo>
                    <a:pt x="10" y="946"/>
                  </a:lnTo>
                  <a:lnTo>
                    <a:pt x="4" y="984"/>
                  </a:lnTo>
                  <a:lnTo>
                    <a:pt x="2" y="1022"/>
                  </a:lnTo>
                  <a:lnTo>
                    <a:pt x="0" y="1062"/>
                  </a:lnTo>
                  <a:lnTo>
                    <a:pt x="2" y="1102"/>
                  </a:lnTo>
                  <a:lnTo>
                    <a:pt x="6" y="1140"/>
                  </a:lnTo>
                  <a:lnTo>
                    <a:pt x="14" y="1180"/>
                  </a:lnTo>
                  <a:lnTo>
                    <a:pt x="24" y="1220"/>
                  </a:lnTo>
                  <a:lnTo>
                    <a:pt x="36" y="1258"/>
                  </a:lnTo>
                  <a:lnTo>
                    <a:pt x="52" y="1296"/>
                  </a:lnTo>
                  <a:lnTo>
                    <a:pt x="72" y="1334"/>
                  </a:lnTo>
                  <a:lnTo>
                    <a:pt x="94" y="1370"/>
                  </a:lnTo>
                  <a:lnTo>
                    <a:pt x="118" y="1406"/>
                  </a:lnTo>
                  <a:lnTo>
                    <a:pt x="118" y="1406"/>
                  </a:lnTo>
                  <a:lnTo>
                    <a:pt x="94" y="1442"/>
                  </a:lnTo>
                  <a:lnTo>
                    <a:pt x="72" y="1480"/>
                  </a:lnTo>
                  <a:lnTo>
                    <a:pt x="52" y="1516"/>
                  </a:lnTo>
                  <a:lnTo>
                    <a:pt x="36" y="1554"/>
                  </a:lnTo>
                  <a:lnTo>
                    <a:pt x="24" y="1594"/>
                  </a:lnTo>
                  <a:lnTo>
                    <a:pt x="14" y="1632"/>
                  </a:lnTo>
                  <a:lnTo>
                    <a:pt x="8" y="1672"/>
                  </a:lnTo>
                  <a:lnTo>
                    <a:pt x="2" y="1712"/>
                  </a:lnTo>
                  <a:lnTo>
                    <a:pt x="0" y="1750"/>
                  </a:lnTo>
                  <a:lnTo>
                    <a:pt x="2" y="1790"/>
                  </a:lnTo>
                  <a:lnTo>
                    <a:pt x="6" y="1828"/>
                  </a:lnTo>
                  <a:lnTo>
                    <a:pt x="10" y="1868"/>
                  </a:lnTo>
                  <a:lnTo>
                    <a:pt x="20" y="1904"/>
                  </a:lnTo>
                  <a:lnTo>
                    <a:pt x="30" y="1942"/>
                  </a:lnTo>
                  <a:lnTo>
                    <a:pt x="42" y="1978"/>
                  </a:lnTo>
                  <a:lnTo>
                    <a:pt x="58" y="2014"/>
                  </a:lnTo>
                  <a:lnTo>
                    <a:pt x="76" y="2048"/>
                  </a:lnTo>
                  <a:lnTo>
                    <a:pt x="94" y="2080"/>
                  </a:lnTo>
                  <a:lnTo>
                    <a:pt x="116" y="2112"/>
                  </a:lnTo>
                  <a:lnTo>
                    <a:pt x="138" y="2142"/>
                  </a:lnTo>
                  <a:lnTo>
                    <a:pt x="164" y="2170"/>
                  </a:lnTo>
                  <a:lnTo>
                    <a:pt x="190" y="2196"/>
                  </a:lnTo>
                  <a:lnTo>
                    <a:pt x="220" y="2220"/>
                  </a:lnTo>
                  <a:lnTo>
                    <a:pt x="250" y="2242"/>
                  </a:lnTo>
                  <a:lnTo>
                    <a:pt x="282" y="2262"/>
                  </a:lnTo>
                  <a:lnTo>
                    <a:pt x="314" y="2280"/>
                  </a:lnTo>
                  <a:lnTo>
                    <a:pt x="350" y="2294"/>
                  </a:lnTo>
                  <a:lnTo>
                    <a:pt x="386" y="2308"/>
                  </a:lnTo>
                  <a:lnTo>
                    <a:pt x="424" y="2316"/>
                  </a:lnTo>
                  <a:lnTo>
                    <a:pt x="462" y="2324"/>
                  </a:lnTo>
                  <a:lnTo>
                    <a:pt x="502" y="2326"/>
                  </a:lnTo>
                  <a:lnTo>
                    <a:pt x="544" y="2326"/>
                  </a:lnTo>
                  <a:lnTo>
                    <a:pt x="544" y="2326"/>
                  </a:lnTo>
                  <a:lnTo>
                    <a:pt x="552" y="2378"/>
                  </a:lnTo>
                  <a:lnTo>
                    <a:pt x="566" y="2426"/>
                  </a:lnTo>
                  <a:lnTo>
                    <a:pt x="580" y="2472"/>
                  </a:lnTo>
                  <a:lnTo>
                    <a:pt x="600" y="2518"/>
                  </a:lnTo>
                  <a:lnTo>
                    <a:pt x="622" y="2560"/>
                  </a:lnTo>
                  <a:lnTo>
                    <a:pt x="646" y="2600"/>
                  </a:lnTo>
                  <a:lnTo>
                    <a:pt x="674" y="2638"/>
                  </a:lnTo>
                  <a:lnTo>
                    <a:pt x="704" y="2672"/>
                  </a:lnTo>
                  <a:lnTo>
                    <a:pt x="736" y="2704"/>
                  </a:lnTo>
                  <a:lnTo>
                    <a:pt x="772" y="2732"/>
                  </a:lnTo>
                  <a:lnTo>
                    <a:pt x="808" y="2756"/>
                  </a:lnTo>
                  <a:lnTo>
                    <a:pt x="846" y="2776"/>
                  </a:lnTo>
                  <a:lnTo>
                    <a:pt x="886" y="2792"/>
                  </a:lnTo>
                  <a:lnTo>
                    <a:pt x="928" y="2804"/>
                  </a:lnTo>
                  <a:lnTo>
                    <a:pt x="948" y="2808"/>
                  </a:lnTo>
                  <a:lnTo>
                    <a:pt x="970" y="2810"/>
                  </a:lnTo>
                  <a:lnTo>
                    <a:pt x="992" y="2812"/>
                  </a:lnTo>
                  <a:lnTo>
                    <a:pt x="1014" y="2814"/>
                  </a:lnTo>
                  <a:lnTo>
                    <a:pt x="1014" y="2814"/>
                  </a:lnTo>
                  <a:lnTo>
                    <a:pt x="1038" y="2812"/>
                  </a:lnTo>
                  <a:lnTo>
                    <a:pt x="1062" y="2810"/>
                  </a:lnTo>
                  <a:lnTo>
                    <a:pt x="1086" y="2806"/>
                  </a:lnTo>
                  <a:lnTo>
                    <a:pt x="1110" y="2802"/>
                  </a:lnTo>
                  <a:lnTo>
                    <a:pt x="1134" y="2794"/>
                  </a:lnTo>
                  <a:lnTo>
                    <a:pt x="1156" y="2788"/>
                  </a:lnTo>
                  <a:lnTo>
                    <a:pt x="1178" y="2778"/>
                  </a:lnTo>
                  <a:lnTo>
                    <a:pt x="1200" y="2768"/>
                  </a:lnTo>
                  <a:lnTo>
                    <a:pt x="1220" y="2756"/>
                  </a:lnTo>
                  <a:lnTo>
                    <a:pt x="1242" y="2742"/>
                  </a:lnTo>
                  <a:lnTo>
                    <a:pt x="1262" y="2728"/>
                  </a:lnTo>
                  <a:lnTo>
                    <a:pt x="1280" y="2714"/>
                  </a:lnTo>
                  <a:lnTo>
                    <a:pt x="1300" y="2698"/>
                  </a:lnTo>
                  <a:lnTo>
                    <a:pt x="1318" y="2680"/>
                  </a:lnTo>
                  <a:lnTo>
                    <a:pt x="1334" y="2662"/>
                  </a:lnTo>
                  <a:lnTo>
                    <a:pt x="1352" y="2642"/>
                  </a:lnTo>
                  <a:lnTo>
                    <a:pt x="1382" y="2600"/>
                  </a:lnTo>
                  <a:lnTo>
                    <a:pt x="1410" y="2556"/>
                  </a:lnTo>
                  <a:lnTo>
                    <a:pt x="1434" y="2508"/>
                  </a:lnTo>
                  <a:lnTo>
                    <a:pt x="1454" y="2456"/>
                  </a:lnTo>
                  <a:lnTo>
                    <a:pt x="1470" y="2402"/>
                  </a:lnTo>
                  <a:lnTo>
                    <a:pt x="1482" y="2346"/>
                  </a:lnTo>
                  <a:lnTo>
                    <a:pt x="1486" y="2318"/>
                  </a:lnTo>
                  <a:lnTo>
                    <a:pt x="1488" y="2288"/>
                  </a:lnTo>
                  <a:lnTo>
                    <a:pt x="1490" y="2258"/>
                  </a:lnTo>
                  <a:lnTo>
                    <a:pt x="1492" y="2228"/>
                  </a:lnTo>
                  <a:lnTo>
                    <a:pt x="1492" y="2100"/>
                  </a:lnTo>
                  <a:lnTo>
                    <a:pt x="1492" y="584"/>
                  </a:lnTo>
                  <a:lnTo>
                    <a:pt x="1492" y="584"/>
                  </a:lnTo>
                  <a:lnTo>
                    <a:pt x="1490" y="538"/>
                  </a:lnTo>
                  <a:lnTo>
                    <a:pt x="1486" y="494"/>
                  </a:lnTo>
                  <a:lnTo>
                    <a:pt x="1478" y="450"/>
                  </a:lnTo>
                  <a:lnTo>
                    <a:pt x="1468" y="406"/>
                  </a:lnTo>
                  <a:lnTo>
                    <a:pt x="1456" y="364"/>
                  </a:lnTo>
                  <a:lnTo>
                    <a:pt x="1442" y="324"/>
                  </a:lnTo>
                  <a:lnTo>
                    <a:pt x="1424" y="286"/>
                  </a:lnTo>
                  <a:lnTo>
                    <a:pt x="1404" y="250"/>
                  </a:lnTo>
                  <a:lnTo>
                    <a:pt x="1384" y="216"/>
                  </a:lnTo>
                  <a:lnTo>
                    <a:pt x="1360" y="182"/>
                  </a:lnTo>
                  <a:lnTo>
                    <a:pt x="1334" y="152"/>
                  </a:lnTo>
                  <a:lnTo>
                    <a:pt x="1308" y="124"/>
                  </a:lnTo>
                  <a:lnTo>
                    <a:pt x="1278" y="100"/>
                  </a:lnTo>
                  <a:lnTo>
                    <a:pt x="1248" y="76"/>
                  </a:lnTo>
                  <a:lnTo>
                    <a:pt x="1216" y="56"/>
                  </a:lnTo>
                  <a:lnTo>
                    <a:pt x="1184" y="38"/>
                  </a:lnTo>
                  <a:lnTo>
                    <a:pt x="1184" y="38"/>
                  </a:lnTo>
                  <a:lnTo>
                    <a:pt x="1156" y="28"/>
                  </a:lnTo>
                  <a:lnTo>
                    <a:pt x="1130" y="18"/>
                  </a:lnTo>
                  <a:lnTo>
                    <a:pt x="1102" y="10"/>
                  </a:lnTo>
                  <a:lnTo>
                    <a:pt x="1076" y="6"/>
                  </a:lnTo>
                  <a:lnTo>
                    <a:pt x="1048" y="2"/>
                  </a:lnTo>
                  <a:lnTo>
                    <a:pt x="1022" y="0"/>
                  </a:lnTo>
                  <a:lnTo>
                    <a:pt x="996" y="0"/>
                  </a:lnTo>
                  <a:lnTo>
                    <a:pt x="970" y="2"/>
                  </a:lnTo>
                  <a:lnTo>
                    <a:pt x="944" y="6"/>
                  </a:lnTo>
                  <a:lnTo>
                    <a:pt x="918" y="12"/>
                  </a:lnTo>
                  <a:lnTo>
                    <a:pt x="892" y="20"/>
                  </a:lnTo>
                  <a:lnTo>
                    <a:pt x="868" y="28"/>
                  </a:lnTo>
                  <a:lnTo>
                    <a:pt x="844" y="38"/>
                  </a:lnTo>
                  <a:lnTo>
                    <a:pt x="820" y="50"/>
                  </a:lnTo>
                  <a:lnTo>
                    <a:pt x="796" y="64"/>
                  </a:lnTo>
                  <a:lnTo>
                    <a:pt x="774" y="80"/>
                  </a:lnTo>
                  <a:lnTo>
                    <a:pt x="752" y="96"/>
                  </a:lnTo>
                  <a:lnTo>
                    <a:pt x="732" y="114"/>
                  </a:lnTo>
                  <a:lnTo>
                    <a:pt x="712" y="134"/>
                  </a:lnTo>
                  <a:lnTo>
                    <a:pt x="692" y="154"/>
                  </a:lnTo>
                  <a:lnTo>
                    <a:pt x="674" y="176"/>
                  </a:lnTo>
                  <a:lnTo>
                    <a:pt x="656" y="198"/>
                  </a:lnTo>
                  <a:lnTo>
                    <a:pt x="640" y="224"/>
                  </a:lnTo>
                  <a:lnTo>
                    <a:pt x="624" y="248"/>
                  </a:lnTo>
                  <a:lnTo>
                    <a:pt x="610" y="274"/>
                  </a:lnTo>
                  <a:lnTo>
                    <a:pt x="596" y="302"/>
                  </a:lnTo>
                  <a:lnTo>
                    <a:pt x="584" y="330"/>
                  </a:lnTo>
                  <a:lnTo>
                    <a:pt x="574" y="360"/>
                  </a:lnTo>
                  <a:lnTo>
                    <a:pt x="564" y="390"/>
                  </a:lnTo>
                  <a:lnTo>
                    <a:pt x="556" y="422"/>
                  </a:lnTo>
                  <a:lnTo>
                    <a:pt x="550" y="454"/>
                  </a:lnTo>
                  <a:lnTo>
                    <a:pt x="544" y="486"/>
                  </a:lnTo>
                  <a:close/>
                  <a:moveTo>
                    <a:pt x="1350" y="584"/>
                  </a:moveTo>
                  <a:lnTo>
                    <a:pt x="1350" y="1362"/>
                  </a:lnTo>
                  <a:lnTo>
                    <a:pt x="782" y="1362"/>
                  </a:lnTo>
                  <a:lnTo>
                    <a:pt x="782" y="1362"/>
                  </a:lnTo>
                  <a:lnTo>
                    <a:pt x="772" y="1342"/>
                  </a:lnTo>
                  <a:lnTo>
                    <a:pt x="758" y="1324"/>
                  </a:lnTo>
                  <a:lnTo>
                    <a:pt x="742" y="1308"/>
                  </a:lnTo>
                  <a:lnTo>
                    <a:pt x="724" y="1298"/>
                  </a:lnTo>
                  <a:lnTo>
                    <a:pt x="706" y="1290"/>
                  </a:lnTo>
                  <a:lnTo>
                    <a:pt x="686" y="1286"/>
                  </a:lnTo>
                  <a:lnTo>
                    <a:pt x="666" y="1286"/>
                  </a:lnTo>
                  <a:lnTo>
                    <a:pt x="646" y="1288"/>
                  </a:lnTo>
                  <a:lnTo>
                    <a:pt x="626" y="1292"/>
                  </a:lnTo>
                  <a:lnTo>
                    <a:pt x="608" y="1300"/>
                  </a:lnTo>
                  <a:lnTo>
                    <a:pt x="592" y="1312"/>
                  </a:lnTo>
                  <a:lnTo>
                    <a:pt x="576" y="1326"/>
                  </a:lnTo>
                  <a:lnTo>
                    <a:pt x="564" y="1342"/>
                  </a:lnTo>
                  <a:lnTo>
                    <a:pt x="554" y="1362"/>
                  </a:lnTo>
                  <a:lnTo>
                    <a:pt x="548" y="1382"/>
                  </a:lnTo>
                  <a:lnTo>
                    <a:pt x="546" y="1406"/>
                  </a:lnTo>
                  <a:lnTo>
                    <a:pt x="546" y="1406"/>
                  </a:lnTo>
                  <a:lnTo>
                    <a:pt x="548" y="1430"/>
                  </a:lnTo>
                  <a:lnTo>
                    <a:pt x="554" y="1452"/>
                  </a:lnTo>
                  <a:lnTo>
                    <a:pt x="564" y="1472"/>
                  </a:lnTo>
                  <a:lnTo>
                    <a:pt x="576" y="1488"/>
                  </a:lnTo>
                  <a:lnTo>
                    <a:pt x="592" y="1502"/>
                  </a:lnTo>
                  <a:lnTo>
                    <a:pt x="608" y="1512"/>
                  </a:lnTo>
                  <a:lnTo>
                    <a:pt x="626" y="1520"/>
                  </a:lnTo>
                  <a:lnTo>
                    <a:pt x="646" y="1526"/>
                  </a:lnTo>
                  <a:lnTo>
                    <a:pt x="666" y="1528"/>
                  </a:lnTo>
                  <a:lnTo>
                    <a:pt x="686" y="1528"/>
                  </a:lnTo>
                  <a:lnTo>
                    <a:pt x="706" y="1524"/>
                  </a:lnTo>
                  <a:lnTo>
                    <a:pt x="724" y="1516"/>
                  </a:lnTo>
                  <a:lnTo>
                    <a:pt x="742" y="1504"/>
                  </a:lnTo>
                  <a:lnTo>
                    <a:pt x="758" y="1490"/>
                  </a:lnTo>
                  <a:lnTo>
                    <a:pt x="772" y="1472"/>
                  </a:lnTo>
                  <a:lnTo>
                    <a:pt x="782" y="1450"/>
                  </a:lnTo>
                  <a:lnTo>
                    <a:pt x="1350" y="1450"/>
                  </a:lnTo>
                  <a:lnTo>
                    <a:pt x="1350" y="1816"/>
                  </a:lnTo>
                  <a:lnTo>
                    <a:pt x="1350" y="2100"/>
                  </a:lnTo>
                  <a:lnTo>
                    <a:pt x="1144" y="2100"/>
                  </a:lnTo>
                  <a:lnTo>
                    <a:pt x="1144" y="2100"/>
                  </a:lnTo>
                  <a:lnTo>
                    <a:pt x="1136" y="2084"/>
                  </a:lnTo>
                  <a:lnTo>
                    <a:pt x="1126" y="2070"/>
                  </a:lnTo>
                  <a:lnTo>
                    <a:pt x="1114" y="2056"/>
                  </a:lnTo>
                  <a:lnTo>
                    <a:pt x="1100" y="2044"/>
                  </a:lnTo>
                  <a:lnTo>
                    <a:pt x="1084" y="2036"/>
                  </a:lnTo>
                  <a:lnTo>
                    <a:pt x="1068" y="2028"/>
                  </a:lnTo>
                  <a:lnTo>
                    <a:pt x="1050" y="2024"/>
                  </a:lnTo>
                  <a:lnTo>
                    <a:pt x="1030" y="2022"/>
                  </a:lnTo>
                  <a:lnTo>
                    <a:pt x="1030" y="2022"/>
                  </a:lnTo>
                  <a:lnTo>
                    <a:pt x="1018" y="2024"/>
                  </a:lnTo>
                  <a:lnTo>
                    <a:pt x="1006" y="2026"/>
                  </a:lnTo>
                  <a:lnTo>
                    <a:pt x="994" y="2028"/>
                  </a:lnTo>
                  <a:lnTo>
                    <a:pt x="982" y="2032"/>
                  </a:lnTo>
                  <a:lnTo>
                    <a:pt x="962" y="2044"/>
                  </a:lnTo>
                  <a:lnTo>
                    <a:pt x="944" y="2058"/>
                  </a:lnTo>
                  <a:lnTo>
                    <a:pt x="930" y="2076"/>
                  </a:lnTo>
                  <a:lnTo>
                    <a:pt x="918" y="2098"/>
                  </a:lnTo>
                  <a:lnTo>
                    <a:pt x="914" y="2108"/>
                  </a:lnTo>
                  <a:lnTo>
                    <a:pt x="910" y="2120"/>
                  </a:lnTo>
                  <a:lnTo>
                    <a:pt x="910" y="2132"/>
                  </a:lnTo>
                  <a:lnTo>
                    <a:pt x="908" y="2144"/>
                  </a:lnTo>
                  <a:lnTo>
                    <a:pt x="908" y="2144"/>
                  </a:lnTo>
                  <a:lnTo>
                    <a:pt x="910" y="2168"/>
                  </a:lnTo>
                  <a:lnTo>
                    <a:pt x="916" y="2190"/>
                  </a:lnTo>
                  <a:lnTo>
                    <a:pt x="926" y="2210"/>
                  </a:lnTo>
                  <a:lnTo>
                    <a:pt x="938" y="2226"/>
                  </a:lnTo>
                  <a:lnTo>
                    <a:pt x="954" y="2240"/>
                  </a:lnTo>
                  <a:lnTo>
                    <a:pt x="970" y="2250"/>
                  </a:lnTo>
                  <a:lnTo>
                    <a:pt x="988" y="2258"/>
                  </a:lnTo>
                  <a:lnTo>
                    <a:pt x="1008" y="2264"/>
                  </a:lnTo>
                  <a:lnTo>
                    <a:pt x="1028" y="2266"/>
                  </a:lnTo>
                  <a:lnTo>
                    <a:pt x="1048" y="2266"/>
                  </a:lnTo>
                  <a:lnTo>
                    <a:pt x="1068" y="2262"/>
                  </a:lnTo>
                  <a:lnTo>
                    <a:pt x="1086" y="2254"/>
                  </a:lnTo>
                  <a:lnTo>
                    <a:pt x="1104" y="2242"/>
                  </a:lnTo>
                  <a:lnTo>
                    <a:pt x="1120" y="2228"/>
                  </a:lnTo>
                  <a:lnTo>
                    <a:pt x="1134" y="2210"/>
                  </a:lnTo>
                  <a:lnTo>
                    <a:pt x="1144" y="2188"/>
                  </a:lnTo>
                  <a:lnTo>
                    <a:pt x="1350" y="2188"/>
                  </a:lnTo>
                  <a:lnTo>
                    <a:pt x="1350" y="2228"/>
                  </a:lnTo>
                  <a:lnTo>
                    <a:pt x="1350" y="2228"/>
                  </a:lnTo>
                  <a:lnTo>
                    <a:pt x="1350" y="2274"/>
                  </a:lnTo>
                  <a:lnTo>
                    <a:pt x="1344" y="2318"/>
                  </a:lnTo>
                  <a:lnTo>
                    <a:pt x="1336" y="2360"/>
                  </a:lnTo>
                  <a:lnTo>
                    <a:pt x="1324" y="2402"/>
                  </a:lnTo>
                  <a:lnTo>
                    <a:pt x="1310" y="2440"/>
                  </a:lnTo>
                  <a:lnTo>
                    <a:pt x="1294" y="2476"/>
                  </a:lnTo>
                  <a:lnTo>
                    <a:pt x="1274" y="2512"/>
                  </a:lnTo>
                  <a:lnTo>
                    <a:pt x="1252" y="2542"/>
                  </a:lnTo>
                  <a:lnTo>
                    <a:pt x="1228" y="2572"/>
                  </a:lnTo>
                  <a:lnTo>
                    <a:pt x="1202" y="2596"/>
                  </a:lnTo>
                  <a:lnTo>
                    <a:pt x="1174" y="2620"/>
                  </a:lnTo>
                  <a:lnTo>
                    <a:pt x="1144" y="2638"/>
                  </a:lnTo>
                  <a:lnTo>
                    <a:pt x="1114" y="2652"/>
                  </a:lnTo>
                  <a:lnTo>
                    <a:pt x="1082" y="2664"/>
                  </a:lnTo>
                  <a:lnTo>
                    <a:pt x="1048" y="2670"/>
                  </a:lnTo>
                  <a:lnTo>
                    <a:pt x="1014" y="2672"/>
                  </a:lnTo>
                  <a:lnTo>
                    <a:pt x="1014" y="2672"/>
                  </a:lnTo>
                  <a:lnTo>
                    <a:pt x="986" y="2672"/>
                  </a:lnTo>
                  <a:lnTo>
                    <a:pt x="958" y="2666"/>
                  </a:lnTo>
                  <a:lnTo>
                    <a:pt x="932" y="2660"/>
                  </a:lnTo>
                  <a:lnTo>
                    <a:pt x="906" y="2650"/>
                  </a:lnTo>
                  <a:lnTo>
                    <a:pt x="880" y="2636"/>
                  </a:lnTo>
                  <a:lnTo>
                    <a:pt x="856" y="2620"/>
                  </a:lnTo>
                  <a:lnTo>
                    <a:pt x="832" y="2602"/>
                  </a:lnTo>
                  <a:lnTo>
                    <a:pt x="812" y="2582"/>
                  </a:lnTo>
                  <a:lnTo>
                    <a:pt x="790" y="2560"/>
                  </a:lnTo>
                  <a:lnTo>
                    <a:pt x="772" y="2536"/>
                  </a:lnTo>
                  <a:lnTo>
                    <a:pt x="754" y="2510"/>
                  </a:lnTo>
                  <a:lnTo>
                    <a:pt x="738" y="2482"/>
                  </a:lnTo>
                  <a:lnTo>
                    <a:pt x="724" y="2452"/>
                  </a:lnTo>
                  <a:lnTo>
                    <a:pt x="712" y="2422"/>
                  </a:lnTo>
                  <a:lnTo>
                    <a:pt x="700" y="2390"/>
                  </a:lnTo>
                  <a:lnTo>
                    <a:pt x="692" y="2356"/>
                  </a:lnTo>
                  <a:lnTo>
                    <a:pt x="692" y="1798"/>
                  </a:lnTo>
                  <a:lnTo>
                    <a:pt x="942" y="1798"/>
                  </a:lnTo>
                  <a:lnTo>
                    <a:pt x="942" y="1798"/>
                  </a:lnTo>
                  <a:lnTo>
                    <a:pt x="950" y="1814"/>
                  </a:lnTo>
                  <a:lnTo>
                    <a:pt x="960" y="1828"/>
                  </a:lnTo>
                  <a:lnTo>
                    <a:pt x="972" y="1842"/>
                  </a:lnTo>
                  <a:lnTo>
                    <a:pt x="986" y="1854"/>
                  </a:lnTo>
                  <a:lnTo>
                    <a:pt x="1002" y="1862"/>
                  </a:lnTo>
                  <a:lnTo>
                    <a:pt x="1018" y="1870"/>
                  </a:lnTo>
                  <a:lnTo>
                    <a:pt x="1036" y="1874"/>
                  </a:lnTo>
                  <a:lnTo>
                    <a:pt x="1056" y="1876"/>
                  </a:lnTo>
                  <a:lnTo>
                    <a:pt x="1056" y="1876"/>
                  </a:lnTo>
                  <a:lnTo>
                    <a:pt x="1068" y="1874"/>
                  </a:lnTo>
                  <a:lnTo>
                    <a:pt x="1080" y="1872"/>
                  </a:lnTo>
                  <a:lnTo>
                    <a:pt x="1092" y="1870"/>
                  </a:lnTo>
                  <a:lnTo>
                    <a:pt x="1104" y="1866"/>
                  </a:lnTo>
                  <a:lnTo>
                    <a:pt x="1124" y="1854"/>
                  </a:lnTo>
                  <a:lnTo>
                    <a:pt x="1142" y="1840"/>
                  </a:lnTo>
                  <a:lnTo>
                    <a:pt x="1156" y="1822"/>
                  </a:lnTo>
                  <a:lnTo>
                    <a:pt x="1168" y="1800"/>
                  </a:lnTo>
                  <a:lnTo>
                    <a:pt x="1172" y="1790"/>
                  </a:lnTo>
                  <a:lnTo>
                    <a:pt x="1176" y="1778"/>
                  </a:lnTo>
                  <a:lnTo>
                    <a:pt x="1176" y="1766"/>
                  </a:lnTo>
                  <a:lnTo>
                    <a:pt x="1178" y="1754"/>
                  </a:lnTo>
                  <a:lnTo>
                    <a:pt x="1178" y="1754"/>
                  </a:lnTo>
                  <a:lnTo>
                    <a:pt x="1176" y="1740"/>
                  </a:lnTo>
                  <a:lnTo>
                    <a:pt x="1176" y="1728"/>
                  </a:lnTo>
                  <a:lnTo>
                    <a:pt x="1172" y="1718"/>
                  </a:lnTo>
                  <a:lnTo>
                    <a:pt x="1168" y="1706"/>
                  </a:lnTo>
                  <a:lnTo>
                    <a:pt x="1156" y="1686"/>
                  </a:lnTo>
                  <a:lnTo>
                    <a:pt x="1142" y="1668"/>
                  </a:lnTo>
                  <a:lnTo>
                    <a:pt x="1124" y="1652"/>
                  </a:lnTo>
                  <a:lnTo>
                    <a:pt x="1104" y="1642"/>
                  </a:lnTo>
                  <a:lnTo>
                    <a:pt x="1092" y="1636"/>
                  </a:lnTo>
                  <a:lnTo>
                    <a:pt x="1080" y="1634"/>
                  </a:lnTo>
                  <a:lnTo>
                    <a:pt x="1068" y="1632"/>
                  </a:lnTo>
                  <a:lnTo>
                    <a:pt x="1056" y="1632"/>
                  </a:lnTo>
                  <a:lnTo>
                    <a:pt x="1056" y="1632"/>
                  </a:lnTo>
                  <a:lnTo>
                    <a:pt x="1036" y="1632"/>
                  </a:lnTo>
                  <a:lnTo>
                    <a:pt x="1018" y="1638"/>
                  </a:lnTo>
                  <a:lnTo>
                    <a:pt x="1002" y="1644"/>
                  </a:lnTo>
                  <a:lnTo>
                    <a:pt x="986" y="1654"/>
                  </a:lnTo>
                  <a:lnTo>
                    <a:pt x="972" y="1664"/>
                  </a:lnTo>
                  <a:lnTo>
                    <a:pt x="960" y="1678"/>
                  </a:lnTo>
                  <a:lnTo>
                    <a:pt x="950" y="1694"/>
                  </a:lnTo>
                  <a:lnTo>
                    <a:pt x="942" y="1710"/>
                  </a:lnTo>
                  <a:lnTo>
                    <a:pt x="604" y="1710"/>
                  </a:lnTo>
                  <a:lnTo>
                    <a:pt x="604" y="2180"/>
                  </a:lnTo>
                  <a:lnTo>
                    <a:pt x="604" y="2180"/>
                  </a:lnTo>
                  <a:lnTo>
                    <a:pt x="580" y="2184"/>
                  </a:lnTo>
                  <a:lnTo>
                    <a:pt x="558" y="2186"/>
                  </a:lnTo>
                  <a:lnTo>
                    <a:pt x="536" y="2186"/>
                  </a:lnTo>
                  <a:lnTo>
                    <a:pt x="512" y="2186"/>
                  </a:lnTo>
                  <a:lnTo>
                    <a:pt x="490" y="2184"/>
                  </a:lnTo>
                  <a:lnTo>
                    <a:pt x="470" y="2182"/>
                  </a:lnTo>
                  <a:lnTo>
                    <a:pt x="448" y="2178"/>
                  </a:lnTo>
                  <a:lnTo>
                    <a:pt x="428" y="2172"/>
                  </a:lnTo>
                  <a:lnTo>
                    <a:pt x="406" y="2164"/>
                  </a:lnTo>
                  <a:lnTo>
                    <a:pt x="386" y="2156"/>
                  </a:lnTo>
                  <a:lnTo>
                    <a:pt x="368" y="2148"/>
                  </a:lnTo>
                  <a:lnTo>
                    <a:pt x="348" y="2138"/>
                  </a:lnTo>
                  <a:lnTo>
                    <a:pt x="330" y="2126"/>
                  </a:lnTo>
                  <a:lnTo>
                    <a:pt x="312" y="2114"/>
                  </a:lnTo>
                  <a:lnTo>
                    <a:pt x="280" y="2086"/>
                  </a:lnTo>
                  <a:lnTo>
                    <a:pt x="250" y="2054"/>
                  </a:lnTo>
                  <a:lnTo>
                    <a:pt x="222" y="2020"/>
                  </a:lnTo>
                  <a:lnTo>
                    <a:pt x="198" y="1984"/>
                  </a:lnTo>
                  <a:lnTo>
                    <a:pt x="178" y="1942"/>
                  </a:lnTo>
                  <a:lnTo>
                    <a:pt x="162" y="1900"/>
                  </a:lnTo>
                  <a:lnTo>
                    <a:pt x="152" y="1856"/>
                  </a:lnTo>
                  <a:lnTo>
                    <a:pt x="146" y="1832"/>
                  </a:lnTo>
                  <a:lnTo>
                    <a:pt x="144" y="1810"/>
                  </a:lnTo>
                  <a:lnTo>
                    <a:pt x="142" y="1786"/>
                  </a:lnTo>
                  <a:lnTo>
                    <a:pt x="142" y="1762"/>
                  </a:lnTo>
                  <a:lnTo>
                    <a:pt x="142" y="1762"/>
                  </a:lnTo>
                  <a:lnTo>
                    <a:pt x="142" y="1734"/>
                  </a:lnTo>
                  <a:lnTo>
                    <a:pt x="144" y="1706"/>
                  </a:lnTo>
                  <a:lnTo>
                    <a:pt x="148" y="1680"/>
                  </a:lnTo>
                  <a:lnTo>
                    <a:pt x="154" y="1654"/>
                  </a:lnTo>
                  <a:lnTo>
                    <a:pt x="162" y="1628"/>
                  </a:lnTo>
                  <a:lnTo>
                    <a:pt x="170" y="1604"/>
                  </a:lnTo>
                  <a:lnTo>
                    <a:pt x="178" y="1580"/>
                  </a:lnTo>
                  <a:lnTo>
                    <a:pt x="190" y="1556"/>
                  </a:lnTo>
                  <a:lnTo>
                    <a:pt x="202" y="1534"/>
                  </a:lnTo>
                  <a:lnTo>
                    <a:pt x="216" y="1512"/>
                  </a:lnTo>
                  <a:lnTo>
                    <a:pt x="230" y="1492"/>
                  </a:lnTo>
                  <a:lnTo>
                    <a:pt x="244" y="1474"/>
                  </a:lnTo>
                  <a:lnTo>
                    <a:pt x="262" y="1454"/>
                  </a:lnTo>
                  <a:lnTo>
                    <a:pt x="278" y="1438"/>
                  </a:lnTo>
                  <a:lnTo>
                    <a:pt x="296" y="1422"/>
                  </a:lnTo>
                  <a:lnTo>
                    <a:pt x="316" y="1406"/>
                  </a:lnTo>
                  <a:lnTo>
                    <a:pt x="316" y="1406"/>
                  </a:lnTo>
                  <a:lnTo>
                    <a:pt x="288" y="1384"/>
                  </a:lnTo>
                  <a:lnTo>
                    <a:pt x="260" y="1358"/>
                  </a:lnTo>
                  <a:lnTo>
                    <a:pt x="236" y="1330"/>
                  </a:lnTo>
                  <a:lnTo>
                    <a:pt x="214" y="1298"/>
                  </a:lnTo>
                  <a:lnTo>
                    <a:pt x="194" y="1264"/>
                  </a:lnTo>
                  <a:lnTo>
                    <a:pt x="176" y="1228"/>
                  </a:lnTo>
                  <a:lnTo>
                    <a:pt x="162" y="1190"/>
                  </a:lnTo>
                  <a:lnTo>
                    <a:pt x="152" y="1150"/>
                  </a:lnTo>
                  <a:lnTo>
                    <a:pt x="330" y="1150"/>
                  </a:lnTo>
                  <a:lnTo>
                    <a:pt x="330" y="1762"/>
                  </a:lnTo>
                  <a:lnTo>
                    <a:pt x="330" y="1762"/>
                  </a:lnTo>
                  <a:lnTo>
                    <a:pt x="308" y="1772"/>
                  </a:lnTo>
                  <a:lnTo>
                    <a:pt x="290" y="1786"/>
                  </a:lnTo>
                  <a:lnTo>
                    <a:pt x="276" y="1802"/>
                  </a:lnTo>
                  <a:lnTo>
                    <a:pt x="266" y="1820"/>
                  </a:lnTo>
                  <a:lnTo>
                    <a:pt x="258" y="1838"/>
                  </a:lnTo>
                  <a:lnTo>
                    <a:pt x="254" y="1858"/>
                  </a:lnTo>
                  <a:lnTo>
                    <a:pt x="252" y="1878"/>
                  </a:lnTo>
                  <a:lnTo>
                    <a:pt x="254" y="1898"/>
                  </a:lnTo>
                  <a:lnTo>
                    <a:pt x="260" y="1918"/>
                  </a:lnTo>
                  <a:lnTo>
                    <a:pt x="268" y="1936"/>
                  </a:lnTo>
                  <a:lnTo>
                    <a:pt x="280" y="1952"/>
                  </a:lnTo>
                  <a:lnTo>
                    <a:pt x="292" y="1968"/>
                  </a:lnTo>
                  <a:lnTo>
                    <a:pt x="310" y="1980"/>
                  </a:lnTo>
                  <a:lnTo>
                    <a:pt x="328" y="1990"/>
                  </a:lnTo>
                  <a:lnTo>
                    <a:pt x="350" y="1996"/>
                  </a:lnTo>
                  <a:lnTo>
                    <a:pt x="374" y="1998"/>
                  </a:lnTo>
                  <a:lnTo>
                    <a:pt x="374" y="1998"/>
                  </a:lnTo>
                  <a:lnTo>
                    <a:pt x="398" y="1996"/>
                  </a:lnTo>
                  <a:lnTo>
                    <a:pt x="420" y="1990"/>
                  </a:lnTo>
                  <a:lnTo>
                    <a:pt x="438" y="1980"/>
                  </a:lnTo>
                  <a:lnTo>
                    <a:pt x="456" y="1968"/>
                  </a:lnTo>
                  <a:lnTo>
                    <a:pt x="470" y="1952"/>
                  </a:lnTo>
                  <a:lnTo>
                    <a:pt x="480" y="1936"/>
                  </a:lnTo>
                  <a:lnTo>
                    <a:pt x="488" y="1918"/>
                  </a:lnTo>
                  <a:lnTo>
                    <a:pt x="494" y="1898"/>
                  </a:lnTo>
                  <a:lnTo>
                    <a:pt x="496" y="1878"/>
                  </a:lnTo>
                  <a:lnTo>
                    <a:pt x="494" y="1858"/>
                  </a:lnTo>
                  <a:lnTo>
                    <a:pt x="490" y="1838"/>
                  </a:lnTo>
                  <a:lnTo>
                    <a:pt x="482" y="1820"/>
                  </a:lnTo>
                  <a:lnTo>
                    <a:pt x="472" y="1802"/>
                  </a:lnTo>
                  <a:lnTo>
                    <a:pt x="458" y="1786"/>
                  </a:lnTo>
                  <a:lnTo>
                    <a:pt x="440" y="1772"/>
                  </a:lnTo>
                  <a:lnTo>
                    <a:pt x="418" y="1762"/>
                  </a:lnTo>
                  <a:lnTo>
                    <a:pt x="418" y="1150"/>
                  </a:lnTo>
                  <a:lnTo>
                    <a:pt x="1026" y="1150"/>
                  </a:lnTo>
                  <a:lnTo>
                    <a:pt x="1026" y="1150"/>
                  </a:lnTo>
                  <a:lnTo>
                    <a:pt x="1036" y="1172"/>
                  </a:lnTo>
                  <a:lnTo>
                    <a:pt x="1050" y="1190"/>
                  </a:lnTo>
                  <a:lnTo>
                    <a:pt x="1066" y="1204"/>
                  </a:lnTo>
                  <a:lnTo>
                    <a:pt x="1084" y="1214"/>
                  </a:lnTo>
                  <a:lnTo>
                    <a:pt x="1102" y="1222"/>
                  </a:lnTo>
                  <a:lnTo>
                    <a:pt x="1122" y="1226"/>
                  </a:lnTo>
                  <a:lnTo>
                    <a:pt x="1142" y="1228"/>
                  </a:lnTo>
                  <a:lnTo>
                    <a:pt x="1162" y="1226"/>
                  </a:lnTo>
                  <a:lnTo>
                    <a:pt x="1182" y="1220"/>
                  </a:lnTo>
                  <a:lnTo>
                    <a:pt x="1200" y="1212"/>
                  </a:lnTo>
                  <a:lnTo>
                    <a:pt x="1216" y="1200"/>
                  </a:lnTo>
                  <a:lnTo>
                    <a:pt x="1232" y="1188"/>
                  </a:lnTo>
                  <a:lnTo>
                    <a:pt x="1244" y="1170"/>
                  </a:lnTo>
                  <a:lnTo>
                    <a:pt x="1254" y="1152"/>
                  </a:lnTo>
                  <a:lnTo>
                    <a:pt x="1260" y="1130"/>
                  </a:lnTo>
                  <a:lnTo>
                    <a:pt x="1262" y="1106"/>
                  </a:lnTo>
                  <a:lnTo>
                    <a:pt x="1262" y="1106"/>
                  </a:lnTo>
                  <a:lnTo>
                    <a:pt x="1260" y="1086"/>
                  </a:lnTo>
                  <a:lnTo>
                    <a:pt x="1256" y="1068"/>
                  </a:lnTo>
                  <a:lnTo>
                    <a:pt x="1248" y="1052"/>
                  </a:lnTo>
                  <a:lnTo>
                    <a:pt x="1240" y="1036"/>
                  </a:lnTo>
                  <a:lnTo>
                    <a:pt x="1228" y="1022"/>
                  </a:lnTo>
                  <a:lnTo>
                    <a:pt x="1216" y="1010"/>
                  </a:lnTo>
                  <a:lnTo>
                    <a:pt x="1200" y="1000"/>
                  </a:lnTo>
                  <a:lnTo>
                    <a:pt x="1184" y="992"/>
                  </a:lnTo>
                  <a:lnTo>
                    <a:pt x="1184" y="202"/>
                  </a:lnTo>
                  <a:lnTo>
                    <a:pt x="1184" y="202"/>
                  </a:lnTo>
                  <a:lnTo>
                    <a:pt x="1202" y="216"/>
                  </a:lnTo>
                  <a:lnTo>
                    <a:pt x="1220" y="234"/>
                  </a:lnTo>
                  <a:lnTo>
                    <a:pt x="1236" y="252"/>
                  </a:lnTo>
                  <a:lnTo>
                    <a:pt x="1252" y="272"/>
                  </a:lnTo>
                  <a:lnTo>
                    <a:pt x="1266" y="292"/>
                  </a:lnTo>
                  <a:lnTo>
                    <a:pt x="1280" y="314"/>
                  </a:lnTo>
                  <a:lnTo>
                    <a:pt x="1294" y="336"/>
                  </a:lnTo>
                  <a:lnTo>
                    <a:pt x="1304" y="360"/>
                  </a:lnTo>
                  <a:lnTo>
                    <a:pt x="1316" y="386"/>
                  </a:lnTo>
                  <a:lnTo>
                    <a:pt x="1324" y="412"/>
                  </a:lnTo>
                  <a:lnTo>
                    <a:pt x="1332" y="440"/>
                  </a:lnTo>
                  <a:lnTo>
                    <a:pt x="1338" y="466"/>
                  </a:lnTo>
                  <a:lnTo>
                    <a:pt x="1344" y="496"/>
                  </a:lnTo>
                  <a:lnTo>
                    <a:pt x="1348" y="524"/>
                  </a:lnTo>
                  <a:lnTo>
                    <a:pt x="1350" y="554"/>
                  </a:lnTo>
                  <a:lnTo>
                    <a:pt x="1350" y="584"/>
                  </a:lnTo>
                  <a:close/>
                  <a:moveTo>
                    <a:pt x="1096" y="624"/>
                  </a:moveTo>
                  <a:lnTo>
                    <a:pt x="1096" y="992"/>
                  </a:lnTo>
                  <a:lnTo>
                    <a:pt x="1096" y="992"/>
                  </a:lnTo>
                  <a:lnTo>
                    <a:pt x="1084" y="998"/>
                  </a:lnTo>
                  <a:lnTo>
                    <a:pt x="1074" y="1004"/>
                  </a:lnTo>
                  <a:lnTo>
                    <a:pt x="1064" y="1012"/>
                  </a:lnTo>
                  <a:lnTo>
                    <a:pt x="1054" y="1020"/>
                  </a:lnTo>
                  <a:lnTo>
                    <a:pt x="1046" y="1030"/>
                  </a:lnTo>
                  <a:lnTo>
                    <a:pt x="1038" y="1040"/>
                  </a:lnTo>
                  <a:lnTo>
                    <a:pt x="1032" y="1050"/>
                  </a:lnTo>
                  <a:lnTo>
                    <a:pt x="1026" y="1062"/>
                  </a:lnTo>
                  <a:lnTo>
                    <a:pt x="822" y="1062"/>
                  </a:lnTo>
                  <a:lnTo>
                    <a:pt x="822" y="952"/>
                  </a:lnTo>
                  <a:lnTo>
                    <a:pt x="822" y="952"/>
                  </a:lnTo>
                  <a:lnTo>
                    <a:pt x="844" y="940"/>
                  </a:lnTo>
                  <a:lnTo>
                    <a:pt x="862" y="928"/>
                  </a:lnTo>
                  <a:lnTo>
                    <a:pt x="876" y="912"/>
                  </a:lnTo>
                  <a:lnTo>
                    <a:pt x="888" y="894"/>
                  </a:lnTo>
                  <a:lnTo>
                    <a:pt x="894" y="876"/>
                  </a:lnTo>
                  <a:lnTo>
                    <a:pt x="898" y="856"/>
                  </a:lnTo>
                  <a:lnTo>
                    <a:pt x="900" y="836"/>
                  </a:lnTo>
                  <a:lnTo>
                    <a:pt x="898" y="816"/>
                  </a:lnTo>
                  <a:lnTo>
                    <a:pt x="892" y="796"/>
                  </a:lnTo>
                  <a:lnTo>
                    <a:pt x="884" y="778"/>
                  </a:lnTo>
                  <a:lnTo>
                    <a:pt x="874" y="760"/>
                  </a:lnTo>
                  <a:lnTo>
                    <a:pt x="860" y="746"/>
                  </a:lnTo>
                  <a:lnTo>
                    <a:pt x="842" y="734"/>
                  </a:lnTo>
                  <a:lnTo>
                    <a:pt x="824" y="724"/>
                  </a:lnTo>
                  <a:lnTo>
                    <a:pt x="802" y="718"/>
                  </a:lnTo>
                  <a:lnTo>
                    <a:pt x="778" y="716"/>
                  </a:lnTo>
                  <a:lnTo>
                    <a:pt x="778" y="716"/>
                  </a:lnTo>
                  <a:lnTo>
                    <a:pt x="754" y="718"/>
                  </a:lnTo>
                  <a:lnTo>
                    <a:pt x="732" y="724"/>
                  </a:lnTo>
                  <a:lnTo>
                    <a:pt x="714" y="734"/>
                  </a:lnTo>
                  <a:lnTo>
                    <a:pt x="698" y="746"/>
                  </a:lnTo>
                  <a:lnTo>
                    <a:pt x="684" y="760"/>
                  </a:lnTo>
                  <a:lnTo>
                    <a:pt x="672" y="778"/>
                  </a:lnTo>
                  <a:lnTo>
                    <a:pt x="664" y="796"/>
                  </a:lnTo>
                  <a:lnTo>
                    <a:pt x="658" y="816"/>
                  </a:lnTo>
                  <a:lnTo>
                    <a:pt x="656" y="836"/>
                  </a:lnTo>
                  <a:lnTo>
                    <a:pt x="658" y="856"/>
                  </a:lnTo>
                  <a:lnTo>
                    <a:pt x="662" y="876"/>
                  </a:lnTo>
                  <a:lnTo>
                    <a:pt x="670" y="894"/>
                  </a:lnTo>
                  <a:lnTo>
                    <a:pt x="680" y="912"/>
                  </a:lnTo>
                  <a:lnTo>
                    <a:pt x="694" y="928"/>
                  </a:lnTo>
                  <a:lnTo>
                    <a:pt x="712" y="940"/>
                  </a:lnTo>
                  <a:lnTo>
                    <a:pt x="734" y="952"/>
                  </a:lnTo>
                  <a:lnTo>
                    <a:pt x="734" y="1062"/>
                  </a:lnTo>
                  <a:lnTo>
                    <a:pt x="142" y="1062"/>
                  </a:lnTo>
                  <a:lnTo>
                    <a:pt x="142" y="1062"/>
                  </a:lnTo>
                  <a:lnTo>
                    <a:pt x="142" y="1034"/>
                  </a:lnTo>
                  <a:lnTo>
                    <a:pt x="144" y="1004"/>
                  </a:lnTo>
                  <a:lnTo>
                    <a:pt x="148" y="978"/>
                  </a:lnTo>
                  <a:lnTo>
                    <a:pt x="152" y="950"/>
                  </a:lnTo>
                  <a:lnTo>
                    <a:pt x="160" y="924"/>
                  </a:lnTo>
                  <a:lnTo>
                    <a:pt x="168" y="898"/>
                  </a:lnTo>
                  <a:lnTo>
                    <a:pt x="176" y="874"/>
                  </a:lnTo>
                  <a:lnTo>
                    <a:pt x="188" y="852"/>
                  </a:lnTo>
                  <a:lnTo>
                    <a:pt x="200" y="828"/>
                  </a:lnTo>
                  <a:lnTo>
                    <a:pt x="212" y="806"/>
                  </a:lnTo>
                  <a:lnTo>
                    <a:pt x="228" y="786"/>
                  </a:lnTo>
                  <a:lnTo>
                    <a:pt x="242" y="766"/>
                  </a:lnTo>
                  <a:lnTo>
                    <a:pt x="258" y="748"/>
                  </a:lnTo>
                  <a:lnTo>
                    <a:pt x="276" y="730"/>
                  </a:lnTo>
                  <a:lnTo>
                    <a:pt x="294" y="714"/>
                  </a:lnTo>
                  <a:lnTo>
                    <a:pt x="314" y="700"/>
                  </a:lnTo>
                  <a:lnTo>
                    <a:pt x="334" y="686"/>
                  </a:lnTo>
                  <a:lnTo>
                    <a:pt x="354" y="674"/>
                  </a:lnTo>
                  <a:lnTo>
                    <a:pt x="376" y="662"/>
                  </a:lnTo>
                  <a:lnTo>
                    <a:pt x="398" y="654"/>
                  </a:lnTo>
                  <a:lnTo>
                    <a:pt x="420" y="646"/>
                  </a:lnTo>
                  <a:lnTo>
                    <a:pt x="442" y="638"/>
                  </a:lnTo>
                  <a:lnTo>
                    <a:pt x="466" y="632"/>
                  </a:lnTo>
                  <a:lnTo>
                    <a:pt x="490" y="630"/>
                  </a:lnTo>
                  <a:lnTo>
                    <a:pt x="512" y="628"/>
                  </a:lnTo>
                  <a:lnTo>
                    <a:pt x="536" y="626"/>
                  </a:lnTo>
                  <a:lnTo>
                    <a:pt x="562" y="628"/>
                  </a:lnTo>
                  <a:lnTo>
                    <a:pt x="586" y="630"/>
                  </a:lnTo>
                  <a:lnTo>
                    <a:pt x="610" y="636"/>
                  </a:lnTo>
                  <a:lnTo>
                    <a:pt x="634" y="642"/>
                  </a:lnTo>
                  <a:lnTo>
                    <a:pt x="658" y="650"/>
                  </a:lnTo>
                  <a:lnTo>
                    <a:pt x="682" y="660"/>
                  </a:lnTo>
                  <a:lnTo>
                    <a:pt x="682" y="660"/>
                  </a:lnTo>
                  <a:lnTo>
                    <a:pt x="680" y="630"/>
                  </a:lnTo>
                  <a:lnTo>
                    <a:pt x="678" y="602"/>
                  </a:lnTo>
                  <a:lnTo>
                    <a:pt x="678" y="574"/>
                  </a:lnTo>
                  <a:lnTo>
                    <a:pt x="678" y="546"/>
                  </a:lnTo>
                  <a:lnTo>
                    <a:pt x="682" y="518"/>
                  </a:lnTo>
                  <a:lnTo>
                    <a:pt x="684" y="490"/>
                  </a:lnTo>
                  <a:lnTo>
                    <a:pt x="690" y="464"/>
                  </a:lnTo>
                  <a:lnTo>
                    <a:pt x="696" y="438"/>
                  </a:lnTo>
                  <a:lnTo>
                    <a:pt x="704" y="412"/>
                  </a:lnTo>
                  <a:lnTo>
                    <a:pt x="712" y="388"/>
                  </a:lnTo>
                  <a:lnTo>
                    <a:pt x="722" y="364"/>
                  </a:lnTo>
                  <a:lnTo>
                    <a:pt x="732" y="342"/>
                  </a:lnTo>
                  <a:lnTo>
                    <a:pt x="744" y="320"/>
                  </a:lnTo>
                  <a:lnTo>
                    <a:pt x="756" y="300"/>
                  </a:lnTo>
                  <a:lnTo>
                    <a:pt x="770" y="280"/>
                  </a:lnTo>
                  <a:lnTo>
                    <a:pt x="784" y="260"/>
                  </a:lnTo>
                  <a:lnTo>
                    <a:pt x="800" y="242"/>
                  </a:lnTo>
                  <a:lnTo>
                    <a:pt x="816" y="226"/>
                  </a:lnTo>
                  <a:lnTo>
                    <a:pt x="832" y="212"/>
                  </a:lnTo>
                  <a:lnTo>
                    <a:pt x="850" y="198"/>
                  </a:lnTo>
                  <a:lnTo>
                    <a:pt x="868" y="184"/>
                  </a:lnTo>
                  <a:lnTo>
                    <a:pt x="886" y="174"/>
                  </a:lnTo>
                  <a:lnTo>
                    <a:pt x="904" y="164"/>
                  </a:lnTo>
                  <a:lnTo>
                    <a:pt x="924" y="156"/>
                  </a:lnTo>
                  <a:lnTo>
                    <a:pt x="944" y="150"/>
                  </a:lnTo>
                  <a:lnTo>
                    <a:pt x="966" y="146"/>
                  </a:lnTo>
                  <a:lnTo>
                    <a:pt x="986" y="142"/>
                  </a:lnTo>
                  <a:lnTo>
                    <a:pt x="1008" y="140"/>
                  </a:lnTo>
                  <a:lnTo>
                    <a:pt x="1030" y="142"/>
                  </a:lnTo>
                  <a:lnTo>
                    <a:pt x="1052" y="144"/>
                  </a:lnTo>
                  <a:lnTo>
                    <a:pt x="1074" y="148"/>
                  </a:lnTo>
                  <a:lnTo>
                    <a:pt x="1096" y="154"/>
                  </a:lnTo>
                  <a:lnTo>
                    <a:pt x="1096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12E2DD8-5EC6-2340-B13D-00B50C81A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95" y="2590800"/>
              <a:ext cx="1334411" cy="2520156"/>
            </a:xfrm>
            <a:custGeom>
              <a:avLst/>
              <a:gdLst>
                <a:gd name="T0" fmla="*/ 1216 w 1490"/>
                <a:gd name="T1" fmla="*/ 2260 h 2814"/>
                <a:gd name="T2" fmla="*/ 1438 w 1490"/>
                <a:gd name="T3" fmla="*/ 2008 h 2814"/>
                <a:gd name="T4" fmla="*/ 1484 w 1490"/>
                <a:gd name="T5" fmla="*/ 1668 h 2814"/>
                <a:gd name="T6" fmla="*/ 1400 w 1490"/>
                <a:gd name="T7" fmla="*/ 1370 h 2814"/>
                <a:gd name="T8" fmla="*/ 1490 w 1490"/>
                <a:gd name="T9" fmla="*/ 1024 h 2814"/>
                <a:gd name="T10" fmla="*/ 1426 w 1490"/>
                <a:gd name="T11" fmla="*/ 780 h 2814"/>
                <a:gd name="T12" fmla="*/ 1274 w 1490"/>
                <a:gd name="T13" fmla="*/ 596 h 2814"/>
                <a:gd name="T14" fmla="*/ 1058 w 1490"/>
                <a:gd name="T15" fmla="*/ 496 h 2814"/>
                <a:gd name="T16" fmla="*/ 888 w 1490"/>
                <a:gd name="T17" fmla="*/ 288 h 2814"/>
                <a:gd name="T18" fmla="*/ 644 w 1490"/>
                <a:gd name="T19" fmla="*/ 34 h 2814"/>
                <a:gd name="T20" fmla="*/ 316 w 1490"/>
                <a:gd name="T21" fmla="*/ 36 h 2814"/>
                <a:gd name="T22" fmla="*/ 62 w 1490"/>
                <a:gd name="T23" fmla="*/ 294 h 2814"/>
                <a:gd name="T24" fmla="*/ 0 w 1490"/>
                <a:gd name="T25" fmla="*/ 2228 h 2814"/>
                <a:gd name="T26" fmla="*/ 50 w 1490"/>
                <a:gd name="T27" fmla="*/ 2490 h 2814"/>
                <a:gd name="T28" fmla="*/ 180 w 1490"/>
                <a:gd name="T29" fmla="*/ 2686 h 2814"/>
                <a:gd name="T30" fmla="*/ 364 w 1490"/>
                <a:gd name="T31" fmla="*/ 2796 h 2814"/>
                <a:gd name="T32" fmla="*/ 564 w 1490"/>
                <a:gd name="T33" fmla="*/ 2804 h 2814"/>
                <a:gd name="T34" fmla="*/ 870 w 1490"/>
                <a:gd name="T35" fmla="*/ 2562 h 2814"/>
                <a:gd name="T36" fmla="*/ 710 w 1490"/>
                <a:gd name="T37" fmla="*/ 1450 h 2814"/>
                <a:gd name="T38" fmla="*/ 866 w 1490"/>
                <a:gd name="T39" fmla="*/ 1520 h 2814"/>
                <a:gd name="T40" fmla="*/ 944 w 1490"/>
                <a:gd name="T41" fmla="*/ 1382 h 2814"/>
                <a:gd name="T42" fmla="*/ 806 w 1490"/>
                <a:gd name="T43" fmla="*/ 1286 h 2814"/>
                <a:gd name="T44" fmla="*/ 348 w 1490"/>
                <a:gd name="T45" fmla="*/ 712 h 2814"/>
                <a:gd name="T46" fmla="*/ 484 w 1490"/>
                <a:gd name="T47" fmla="*/ 788 h 2814"/>
                <a:gd name="T48" fmla="*/ 584 w 1490"/>
                <a:gd name="T49" fmla="*/ 668 h 2814"/>
                <a:gd name="T50" fmla="*/ 464 w 1490"/>
                <a:gd name="T51" fmla="*/ 548 h 2814"/>
                <a:gd name="T52" fmla="*/ 140 w 1490"/>
                <a:gd name="T53" fmla="*/ 584 h 2814"/>
                <a:gd name="T54" fmla="*/ 240 w 1490"/>
                <a:gd name="T55" fmla="*/ 270 h 2814"/>
                <a:gd name="T56" fmla="*/ 478 w 1490"/>
                <a:gd name="T57" fmla="*/ 140 h 2814"/>
                <a:gd name="T58" fmla="*/ 702 w 1490"/>
                <a:gd name="T59" fmla="*/ 252 h 2814"/>
                <a:gd name="T60" fmla="*/ 550 w 1490"/>
                <a:gd name="T61" fmla="*/ 1016 h 2814"/>
                <a:gd name="T62" fmla="*/ 414 w 1490"/>
                <a:gd name="T63" fmla="*/ 940 h 2814"/>
                <a:gd name="T64" fmla="*/ 314 w 1490"/>
                <a:gd name="T65" fmla="*/ 1060 h 2814"/>
                <a:gd name="T66" fmla="*/ 434 w 1490"/>
                <a:gd name="T67" fmla="*/ 1182 h 2814"/>
                <a:gd name="T68" fmla="*/ 888 w 1490"/>
                <a:gd name="T69" fmla="*/ 1016 h 2814"/>
                <a:gd name="T70" fmla="*/ 1044 w 1490"/>
                <a:gd name="T71" fmla="*/ 636 h 2814"/>
                <a:gd name="T72" fmla="*/ 1242 w 1490"/>
                <a:gd name="T73" fmla="*/ 758 h 2814"/>
                <a:gd name="T74" fmla="*/ 1350 w 1490"/>
                <a:gd name="T75" fmla="*/ 1052 h 2814"/>
                <a:gd name="T76" fmla="*/ 1302 w 1490"/>
                <a:gd name="T77" fmla="*/ 1258 h 2814"/>
                <a:gd name="T78" fmla="*/ 1176 w 1490"/>
                <a:gd name="T79" fmla="*/ 1406 h 2814"/>
                <a:gd name="T80" fmla="*/ 1162 w 1490"/>
                <a:gd name="T81" fmla="*/ 1664 h 2814"/>
                <a:gd name="T82" fmla="*/ 1238 w 1490"/>
                <a:gd name="T83" fmla="*/ 958 h 2814"/>
                <a:gd name="T84" fmla="*/ 1186 w 1490"/>
                <a:gd name="T85" fmla="*/ 838 h 2814"/>
                <a:gd name="T86" fmla="*/ 1082 w 1490"/>
                <a:gd name="T87" fmla="*/ 822 h 2814"/>
                <a:gd name="T88" fmla="*/ 996 w 1490"/>
                <a:gd name="T89" fmla="*/ 938 h 2814"/>
                <a:gd name="T90" fmla="*/ 1074 w 1490"/>
                <a:gd name="T91" fmla="*/ 1052 h 2814"/>
                <a:gd name="T92" fmla="*/ 370 w 1490"/>
                <a:gd name="T93" fmla="*/ 1586 h 2814"/>
                <a:gd name="T94" fmla="*/ 232 w 1490"/>
                <a:gd name="T95" fmla="*/ 1684 h 2814"/>
                <a:gd name="T96" fmla="*/ 292 w 1490"/>
                <a:gd name="T97" fmla="*/ 1814 h 2814"/>
                <a:gd name="T98" fmla="*/ 212 w 1490"/>
                <a:gd name="T99" fmla="*/ 2500 h 2814"/>
                <a:gd name="T100" fmla="*/ 142 w 1490"/>
                <a:gd name="T101" fmla="*/ 2260 h 2814"/>
                <a:gd name="T102" fmla="*/ 454 w 1490"/>
                <a:gd name="T103" fmla="*/ 1774 h 2814"/>
                <a:gd name="T104" fmla="*/ 604 w 1490"/>
                <a:gd name="T105" fmla="*/ 1920 h 2814"/>
                <a:gd name="T106" fmla="*/ 648 w 1490"/>
                <a:gd name="T107" fmla="*/ 2080 h 2814"/>
                <a:gd name="T108" fmla="*/ 808 w 1490"/>
                <a:gd name="T109" fmla="*/ 2052 h 2814"/>
                <a:gd name="T110" fmla="*/ 798 w 1490"/>
                <a:gd name="T111" fmla="*/ 1886 h 2814"/>
                <a:gd name="T112" fmla="*/ 1340 w 1490"/>
                <a:gd name="T113" fmla="*/ 1864 h 2814"/>
                <a:gd name="T114" fmla="*/ 1232 w 1490"/>
                <a:gd name="T115" fmla="*/ 2066 h 2814"/>
                <a:gd name="T116" fmla="*/ 1050 w 1490"/>
                <a:gd name="T117" fmla="*/ 2176 h 2814"/>
                <a:gd name="T118" fmla="*/ 834 w 1490"/>
                <a:gd name="T119" fmla="*/ 2164 h 2814"/>
                <a:gd name="T120" fmla="*/ 802 w 1490"/>
                <a:gd name="T121" fmla="*/ 2350 h 2814"/>
                <a:gd name="T122" fmla="*/ 706 w 1490"/>
                <a:gd name="T123" fmla="*/ 2554 h 2814"/>
                <a:gd name="T124" fmla="*/ 546 w 1490"/>
                <a:gd name="T125" fmla="*/ 2664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0" h="2814">
                  <a:moveTo>
                    <a:pt x="948" y="2326"/>
                  </a:moveTo>
                  <a:lnTo>
                    <a:pt x="948" y="2326"/>
                  </a:lnTo>
                  <a:lnTo>
                    <a:pt x="990" y="2326"/>
                  </a:lnTo>
                  <a:lnTo>
                    <a:pt x="1032" y="2322"/>
                  </a:lnTo>
                  <a:lnTo>
                    <a:pt x="1072" y="2316"/>
                  </a:lnTo>
                  <a:lnTo>
                    <a:pt x="1110" y="2306"/>
                  </a:lnTo>
                  <a:lnTo>
                    <a:pt x="1146" y="2292"/>
                  </a:lnTo>
                  <a:lnTo>
                    <a:pt x="1182" y="2278"/>
                  </a:lnTo>
                  <a:lnTo>
                    <a:pt x="1216" y="2260"/>
                  </a:lnTo>
                  <a:lnTo>
                    <a:pt x="1248" y="2238"/>
                  </a:lnTo>
                  <a:lnTo>
                    <a:pt x="1278" y="2216"/>
                  </a:lnTo>
                  <a:lnTo>
                    <a:pt x="1306" y="2192"/>
                  </a:lnTo>
                  <a:lnTo>
                    <a:pt x="1334" y="2166"/>
                  </a:lnTo>
                  <a:lnTo>
                    <a:pt x="1358" y="2136"/>
                  </a:lnTo>
                  <a:lnTo>
                    <a:pt x="1380" y="2106"/>
                  </a:lnTo>
                  <a:lnTo>
                    <a:pt x="1402" y="2076"/>
                  </a:lnTo>
                  <a:lnTo>
                    <a:pt x="1420" y="2042"/>
                  </a:lnTo>
                  <a:lnTo>
                    <a:pt x="1438" y="2008"/>
                  </a:lnTo>
                  <a:lnTo>
                    <a:pt x="1452" y="1972"/>
                  </a:lnTo>
                  <a:lnTo>
                    <a:pt x="1464" y="1936"/>
                  </a:lnTo>
                  <a:lnTo>
                    <a:pt x="1474" y="1900"/>
                  </a:lnTo>
                  <a:lnTo>
                    <a:pt x="1482" y="1862"/>
                  </a:lnTo>
                  <a:lnTo>
                    <a:pt x="1488" y="1824"/>
                  </a:lnTo>
                  <a:lnTo>
                    <a:pt x="1490" y="1784"/>
                  </a:lnTo>
                  <a:lnTo>
                    <a:pt x="1490" y="1746"/>
                  </a:lnTo>
                  <a:lnTo>
                    <a:pt x="1488" y="1706"/>
                  </a:lnTo>
                  <a:lnTo>
                    <a:pt x="1484" y="1668"/>
                  </a:lnTo>
                  <a:lnTo>
                    <a:pt x="1476" y="1628"/>
                  </a:lnTo>
                  <a:lnTo>
                    <a:pt x="1466" y="1590"/>
                  </a:lnTo>
                  <a:lnTo>
                    <a:pt x="1454" y="1552"/>
                  </a:lnTo>
                  <a:lnTo>
                    <a:pt x="1438" y="1514"/>
                  </a:lnTo>
                  <a:lnTo>
                    <a:pt x="1420" y="1478"/>
                  </a:lnTo>
                  <a:lnTo>
                    <a:pt x="1398" y="1442"/>
                  </a:lnTo>
                  <a:lnTo>
                    <a:pt x="1374" y="1406"/>
                  </a:lnTo>
                  <a:lnTo>
                    <a:pt x="1374" y="1406"/>
                  </a:lnTo>
                  <a:lnTo>
                    <a:pt x="1400" y="1370"/>
                  </a:lnTo>
                  <a:lnTo>
                    <a:pt x="1422" y="1330"/>
                  </a:lnTo>
                  <a:lnTo>
                    <a:pt x="1442" y="1288"/>
                  </a:lnTo>
                  <a:lnTo>
                    <a:pt x="1460" y="1244"/>
                  </a:lnTo>
                  <a:lnTo>
                    <a:pt x="1474" y="1198"/>
                  </a:lnTo>
                  <a:lnTo>
                    <a:pt x="1482" y="1150"/>
                  </a:lnTo>
                  <a:lnTo>
                    <a:pt x="1488" y="1102"/>
                  </a:lnTo>
                  <a:lnTo>
                    <a:pt x="1490" y="1052"/>
                  </a:lnTo>
                  <a:lnTo>
                    <a:pt x="1490" y="1052"/>
                  </a:lnTo>
                  <a:lnTo>
                    <a:pt x="1490" y="1024"/>
                  </a:lnTo>
                  <a:lnTo>
                    <a:pt x="1488" y="994"/>
                  </a:lnTo>
                  <a:lnTo>
                    <a:pt x="1484" y="966"/>
                  </a:lnTo>
                  <a:lnTo>
                    <a:pt x="1480" y="938"/>
                  </a:lnTo>
                  <a:lnTo>
                    <a:pt x="1474" y="910"/>
                  </a:lnTo>
                  <a:lnTo>
                    <a:pt x="1466" y="884"/>
                  </a:lnTo>
                  <a:lnTo>
                    <a:pt x="1458" y="856"/>
                  </a:lnTo>
                  <a:lnTo>
                    <a:pt x="1448" y="830"/>
                  </a:lnTo>
                  <a:lnTo>
                    <a:pt x="1438" y="806"/>
                  </a:lnTo>
                  <a:lnTo>
                    <a:pt x="1426" y="780"/>
                  </a:lnTo>
                  <a:lnTo>
                    <a:pt x="1412" y="756"/>
                  </a:lnTo>
                  <a:lnTo>
                    <a:pt x="1398" y="734"/>
                  </a:lnTo>
                  <a:lnTo>
                    <a:pt x="1384" y="712"/>
                  </a:lnTo>
                  <a:lnTo>
                    <a:pt x="1368" y="690"/>
                  </a:lnTo>
                  <a:lnTo>
                    <a:pt x="1350" y="668"/>
                  </a:lnTo>
                  <a:lnTo>
                    <a:pt x="1332" y="650"/>
                  </a:lnTo>
                  <a:lnTo>
                    <a:pt x="1314" y="630"/>
                  </a:lnTo>
                  <a:lnTo>
                    <a:pt x="1294" y="612"/>
                  </a:lnTo>
                  <a:lnTo>
                    <a:pt x="1274" y="596"/>
                  </a:lnTo>
                  <a:lnTo>
                    <a:pt x="1252" y="580"/>
                  </a:lnTo>
                  <a:lnTo>
                    <a:pt x="1230" y="564"/>
                  </a:lnTo>
                  <a:lnTo>
                    <a:pt x="1208" y="552"/>
                  </a:lnTo>
                  <a:lnTo>
                    <a:pt x="1184" y="540"/>
                  </a:lnTo>
                  <a:lnTo>
                    <a:pt x="1160" y="528"/>
                  </a:lnTo>
                  <a:lnTo>
                    <a:pt x="1136" y="518"/>
                  </a:lnTo>
                  <a:lnTo>
                    <a:pt x="1110" y="510"/>
                  </a:lnTo>
                  <a:lnTo>
                    <a:pt x="1084" y="502"/>
                  </a:lnTo>
                  <a:lnTo>
                    <a:pt x="1058" y="496"/>
                  </a:lnTo>
                  <a:lnTo>
                    <a:pt x="1032" y="492"/>
                  </a:lnTo>
                  <a:lnTo>
                    <a:pt x="1004" y="488"/>
                  </a:lnTo>
                  <a:lnTo>
                    <a:pt x="976" y="486"/>
                  </a:lnTo>
                  <a:lnTo>
                    <a:pt x="948" y="486"/>
                  </a:lnTo>
                  <a:lnTo>
                    <a:pt x="948" y="486"/>
                  </a:lnTo>
                  <a:lnTo>
                    <a:pt x="938" y="434"/>
                  </a:lnTo>
                  <a:lnTo>
                    <a:pt x="926" y="382"/>
                  </a:lnTo>
                  <a:lnTo>
                    <a:pt x="908" y="334"/>
                  </a:lnTo>
                  <a:lnTo>
                    <a:pt x="888" y="288"/>
                  </a:lnTo>
                  <a:lnTo>
                    <a:pt x="888" y="288"/>
                  </a:lnTo>
                  <a:lnTo>
                    <a:pt x="864" y="242"/>
                  </a:lnTo>
                  <a:lnTo>
                    <a:pt x="838" y="200"/>
                  </a:lnTo>
                  <a:lnTo>
                    <a:pt x="808" y="162"/>
                  </a:lnTo>
                  <a:lnTo>
                    <a:pt x="778" y="128"/>
                  </a:lnTo>
                  <a:lnTo>
                    <a:pt x="748" y="100"/>
                  </a:lnTo>
                  <a:lnTo>
                    <a:pt x="714" y="74"/>
                  </a:lnTo>
                  <a:lnTo>
                    <a:pt x="680" y="52"/>
                  </a:lnTo>
                  <a:lnTo>
                    <a:pt x="644" y="34"/>
                  </a:lnTo>
                  <a:lnTo>
                    <a:pt x="608" y="20"/>
                  </a:lnTo>
                  <a:lnTo>
                    <a:pt x="572" y="10"/>
                  </a:lnTo>
                  <a:lnTo>
                    <a:pt x="536" y="4"/>
                  </a:lnTo>
                  <a:lnTo>
                    <a:pt x="498" y="0"/>
                  </a:lnTo>
                  <a:lnTo>
                    <a:pt x="462" y="2"/>
                  </a:lnTo>
                  <a:lnTo>
                    <a:pt x="424" y="6"/>
                  </a:lnTo>
                  <a:lnTo>
                    <a:pt x="388" y="12"/>
                  </a:lnTo>
                  <a:lnTo>
                    <a:pt x="352" y="24"/>
                  </a:lnTo>
                  <a:lnTo>
                    <a:pt x="316" y="36"/>
                  </a:lnTo>
                  <a:lnTo>
                    <a:pt x="282" y="54"/>
                  </a:lnTo>
                  <a:lnTo>
                    <a:pt x="248" y="74"/>
                  </a:lnTo>
                  <a:lnTo>
                    <a:pt x="216" y="96"/>
                  </a:lnTo>
                  <a:lnTo>
                    <a:pt x="186" y="122"/>
                  </a:lnTo>
                  <a:lnTo>
                    <a:pt x="156" y="152"/>
                  </a:lnTo>
                  <a:lnTo>
                    <a:pt x="130" y="184"/>
                  </a:lnTo>
                  <a:lnTo>
                    <a:pt x="104" y="218"/>
                  </a:lnTo>
                  <a:lnTo>
                    <a:pt x="82" y="256"/>
                  </a:lnTo>
                  <a:lnTo>
                    <a:pt x="62" y="294"/>
                  </a:lnTo>
                  <a:lnTo>
                    <a:pt x="44" y="338"/>
                  </a:lnTo>
                  <a:lnTo>
                    <a:pt x="28" y="382"/>
                  </a:lnTo>
                  <a:lnTo>
                    <a:pt x="16" y="430"/>
                  </a:lnTo>
                  <a:lnTo>
                    <a:pt x="8" y="478"/>
                  </a:lnTo>
                  <a:lnTo>
                    <a:pt x="2" y="530"/>
                  </a:lnTo>
                  <a:lnTo>
                    <a:pt x="0" y="584"/>
                  </a:lnTo>
                  <a:lnTo>
                    <a:pt x="0" y="712"/>
                  </a:lnTo>
                  <a:lnTo>
                    <a:pt x="0" y="2228"/>
                  </a:lnTo>
                  <a:lnTo>
                    <a:pt x="0" y="2228"/>
                  </a:lnTo>
                  <a:lnTo>
                    <a:pt x="2" y="2260"/>
                  </a:lnTo>
                  <a:lnTo>
                    <a:pt x="4" y="2292"/>
                  </a:lnTo>
                  <a:lnTo>
                    <a:pt x="6" y="2322"/>
                  </a:lnTo>
                  <a:lnTo>
                    <a:pt x="10" y="2352"/>
                  </a:lnTo>
                  <a:lnTo>
                    <a:pt x="16" y="2380"/>
                  </a:lnTo>
                  <a:lnTo>
                    <a:pt x="24" y="2408"/>
                  </a:lnTo>
                  <a:lnTo>
                    <a:pt x="32" y="2436"/>
                  </a:lnTo>
                  <a:lnTo>
                    <a:pt x="40" y="2464"/>
                  </a:lnTo>
                  <a:lnTo>
                    <a:pt x="50" y="2490"/>
                  </a:lnTo>
                  <a:lnTo>
                    <a:pt x="62" y="2514"/>
                  </a:lnTo>
                  <a:lnTo>
                    <a:pt x="74" y="2538"/>
                  </a:lnTo>
                  <a:lnTo>
                    <a:pt x="86" y="2562"/>
                  </a:lnTo>
                  <a:lnTo>
                    <a:pt x="100" y="2586"/>
                  </a:lnTo>
                  <a:lnTo>
                    <a:pt x="114" y="2608"/>
                  </a:lnTo>
                  <a:lnTo>
                    <a:pt x="130" y="2628"/>
                  </a:lnTo>
                  <a:lnTo>
                    <a:pt x="146" y="2648"/>
                  </a:lnTo>
                  <a:lnTo>
                    <a:pt x="164" y="2668"/>
                  </a:lnTo>
                  <a:lnTo>
                    <a:pt x="180" y="2686"/>
                  </a:lnTo>
                  <a:lnTo>
                    <a:pt x="198" y="2702"/>
                  </a:lnTo>
                  <a:lnTo>
                    <a:pt x="218" y="2718"/>
                  </a:lnTo>
                  <a:lnTo>
                    <a:pt x="238" y="2732"/>
                  </a:lnTo>
                  <a:lnTo>
                    <a:pt x="258" y="2746"/>
                  </a:lnTo>
                  <a:lnTo>
                    <a:pt x="278" y="2758"/>
                  </a:lnTo>
                  <a:lnTo>
                    <a:pt x="298" y="2770"/>
                  </a:lnTo>
                  <a:lnTo>
                    <a:pt x="320" y="2780"/>
                  </a:lnTo>
                  <a:lnTo>
                    <a:pt x="342" y="2788"/>
                  </a:lnTo>
                  <a:lnTo>
                    <a:pt x="364" y="2796"/>
                  </a:lnTo>
                  <a:lnTo>
                    <a:pt x="386" y="2802"/>
                  </a:lnTo>
                  <a:lnTo>
                    <a:pt x="408" y="2808"/>
                  </a:lnTo>
                  <a:lnTo>
                    <a:pt x="432" y="2810"/>
                  </a:lnTo>
                  <a:lnTo>
                    <a:pt x="454" y="2812"/>
                  </a:lnTo>
                  <a:lnTo>
                    <a:pt x="478" y="2814"/>
                  </a:lnTo>
                  <a:lnTo>
                    <a:pt x="478" y="2814"/>
                  </a:lnTo>
                  <a:lnTo>
                    <a:pt x="500" y="2812"/>
                  </a:lnTo>
                  <a:lnTo>
                    <a:pt x="522" y="2810"/>
                  </a:lnTo>
                  <a:lnTo>
                    <a:pt x="564" y="2804"/>
                  </a:lnTo>
                  <a:lnTo>
                    <a:pt x="606" y="2792"/>
                  </a:lnTo>
                  <a:lnTo>
                    <a:pt x="646" y="2776"/>
                  </a:lnTo>
                  <a:lnTo>
                    <a:pt x="684" y="2756"/>
                  </a:lnTo>
                  <a:lnTo>
                    <a:pt x="720" y="2732"/>
                  </a:lnTo>
                  <a:lnTo>
                    <a:pt x="754" y="2704"/>
                  </a:lnTo>
                  <a:lnTo>
                    <a:pt x="788" y="2674"/>
                  </a:lnTo>
                  <a:lnTo>
                    <a:pt x="818" y="2640"/>
                  </a:lnTo>
                  <a:lnTo>
                    <a:pt x="844" y="2602"/>
                  </a:lnTo>
                  <a:lnTo>
                    <a:pt x="870" y="2562"/>
                  </a:lnTo>
                  <a:lnTo>
                    <a:pt x="892" y="2520"/>
                  </a:lnTo>
                  <a:lnTo>
                    <a:pt x="910" y="2474"/>
                  </a:lnTo>
                  <a:lnTo>
                    <a:pt x="926" y="2426"/>
                  </a:lnTo>
                  <a:lnTo>
                    <a:pt x="940" y="2378"/>
                  </a:lnTo>
                  <a:lnTo>
                    <a:pt x="948" y="2326"/>
                  </a:lnTo>
                  <a:close/>
                  <a:moveTo>
                    <a:pt x="140" y="2228"/>
                  </a:moveTo>
                  <a:lnTo>
                    <a:pt x="140" y="1450"/>
                  </a:lnTo>
                  <a:lnTo>
                    <a:pt x="710" y="1450"/>
                  </a:lnTo>
                  <a:lnTo>
                    <a:pt x="710" y="1450"/>
                  </a:lnTo>
                  <a:lnTo>
                    <a:pt x="720" y="1472"/>
                  </a:lnTo>
                  <a:lnTo>
                    <a:pt x="734" y="1490"/>
                  </a:lnTo>
                  <a:lnTo>
                    <a:pt x="750" y="1504"/>
                  </a:lnTo>
                  <a:lnTo>
                    <a:pt x="768" y="1516"/>
                  </a:lnTo>
                  <a:lnTo>
                    <a:pt x="786" y="1524"/>
                  </a:lnTo>
                  <a:lnTo>
                    <a:pt x="806" y="1528"/>
                  </a:lnTo>
                  <a:lnTo>
                    <a:pt x="826" y="1528"/>
                  </a:lnTo>
                  <a:lnTo>
                    <a:pt x="846" y="1526"/>
                  </a:lnTo>
                  <a:lnTo>
                    <a:pt x="866" y="1520"/>
                  </a:lnTo>
                  <a:lnTo>
                    <a:pt x="884" y="1512"/>
                  </a:lnTo>
                  <a:lnTo>
                    <a:pt x="900" y="1502"/>
                  </a:lnTo>
                  <a:lnTo>
                    <a:pt x="916" y="1488"/>
                  </a:lnTo>
                  <a:lnTo>
                    <a:pt x="928" y="1472"/>
                  </a:lnTo>
                  <a:lnTo>
                    <a:pt x="938" y="1452"/>
                  </a:lnTo>
                  <a:lnTo>
                    <a:pt x="944" y="1430"/>
                  </a:lnTo>
                  <a:lnTo>
                    <a:pt x="946" y="1406"/>
                  </a:lnTo>
                  <a:lnTo>
                    <a:pt x="946" y="1406"/>
                  </a:lnTo>
                  <a:lnTo>
                    <a:pt x="944" y="1382"/>
                  </a:lnTo>
                  <a:lnTo>
                    <a:pt x="938" y="1362"/>
                  </a:lnTo>
                  <a:lnTo>
                    <a:pt x="928" y="1342"/>
                  </a:lnTo>
                  <a:lnTo>
                    <a:pt x="916" y="1326"/>
                  </a:lnTo>
                  <a:lnTo>
                    <a:pt x="900" y="1312"/>
                  </a:lnTo>
                  <a:lnTo>
                    <a:pt x="884" y="1300"/>
                  </a:lnTo>
                  <a:lnTo>
                    <a:pt x="866" y="1292"/>
                  </a:lnTo>
                  <a:lnTo>
                    <a:pt x="846" y="1288"/>
                  </a:lnTo>
                  <a:lnTo>
                    <a:pt x="826" y="1286"/>
                  </a:lnTo>
                  <a:lnTo>
                    <a:pt x="806" y="1286"/>
                  </a:lnTo>
                  <a:lnTo>
                    <a:pt x="786" y="1290"/>
                  </a:lnTo>
                  <a:lnTo>
                    <a:pt x="768" y="1298"/>
                  </a:lnTo>
                  <a:lnTo>
                    <a:pt x="750" y="1308"/>
                  </a:lnTo>
                  <a:lnTo>
                    <a:pt x="734" y="1324"/>
                  </a:lnTo>
                  <a:lnTo>
                    <a:pt x="720" y="1342"/>
                  </a:lnTo>
                  <a:lnTo>
                    <a:pt x="710" y="1362"/>
                  </a:lnTo>
                  <a:lnTo>
                    <a:pt x="140" y="1362"/>
                  </a:lnTo>
                  <a:lnTo>
                    <a:pt x="140" y="712"/>
                  </a:lnTo>
                  <a:lnTo>
                    <a:pt x="348" y="712"/>
                  </a:lnTo>
                  <a:lnTo>
                    <a:pt x="348" y="712"/>
                  </a:lnTo>
                  <a:lnTo>
                    <a:pt x="358" y="734"/>
                  </a:lnTo>
                  <a:lnTo>
                    <a:pt x="372" y="752"/>
                  </a:lnTo>
                  <a:lnTo>
                    <a:pt x="388" y="766"/>
                  </a:lnTo>
                  <a:lnTo>
                    <a:pt x="406" y="778"/>
                  </a:lnTo>
                  <a:lnTo>
                    <a:pt x="424" y="786"/>
                  </a:lnTo>
                  <a:lnTo>
                    <a:pt x="444" y="790"/>
                  </a:lnTo>
                  <a:lnTo>
                    <a:pt x="464" y="790"/>
                  </a:lnTo>
                  <a:lnTo>
                    <a:pt x="484" y="788"/>
                  </a:lnTo>
                  <a:lnTo>
                    <a:pt x="504" y="784"/>
                  </a:lnTo>
                  <a:lnTo>
                    <a:pt x="522" y="774"/>
                  </a:lnTo>
                  <a:lnTo>
                    <a:pt x="538" y="764"/>
                  </a:lnTo>
                  <a:lnTo>
                    <a:pt x="554" y="750"/>
                  </a:lnTo>
                  <a:lnTo>
                    <a:pt x="566" y="734"/>
                  </a:lnTo>
                  <a:lnTo>
                    <a:pt x="576" y="714"/>
                  </a:lnTo>
                  <a:lnTo>
                    <a:pt x="582" y="692"/>
                  </a:lnTo>
                  <a:lnTo>
                    <a:pt x="584" y="668"/>
                  </a:lnTo>
                  <a:lnTo>
                    <a:pt x="584" y="668"/>
                  </a:lnTo>
                  <a:lnTo>
                    <a:pt x="582" y="644"/>
                  </a:lnTo>
                  <a:lnTo>
                    <a:pt x="576" y="624"/>
                  </a:lnTo>
                  <a:lnTo>
                    <a:pt x="566" y="604"/>
                  </a:lnTo>
                  <a:lnTo>
                    <a:pt x="554" y="588"/>
                  </a:lnTo>
                  <a:lnTo>
                    <a:pt x="538" y="574"/>
                  </a:lnTo>
                  <a:lnTo>
                    <a:pt x="522" y="562"/>
                  </a:lnTo>
                  <a:lnTo>
                    <a:pt x="504" y="554"/>
                  </a:lnTo>
                  <a:lnTo>
                    <a:pt x="484" y="550"/>
                  </a:lnTo>
                  <a:lnTo>
                    <a:pt x="464" y="548"/>
                  </a:lnTo>
                  <a:lnTo>
                    <a:pt x="444" y="548"/>
                  </a:lnTo>
                  <a:lnTo>
                    <a:pt x="424" y="552"/>
                  </a:lnTo>
                  <a:lnTo>
                    <a:pt x="406" y="560"/>
                  </a:lnTo>
                  <a:lnTo>
                    <a:pt x="388" y="570"/>
                  </a:lnTo>
                  <a:lnTo>
                    <a:pt x="372" y="586"/>
                  </a:lnTo>
                  <a:lnTo>
                    <a:pt x="358" y="604"/>
                  </a:lnTo>
                  <a:lnTo>
                    <a:pt x="348" y="624"/>
                  </a:lnTo>
                  <a:lnTo>
                    <a:pt x="140" y="624"/>
                  </a:lnTo>
                  <a:lnTo>
                    <a:pt x="140" y="584"/>
                  </a:lnTo>
                  <a:lnTo>
                    <a:pt x="140" y="584"/>
                  </a:lnTo>
                  <a:lnTo>
                    <a:pt x="142" y="540"/>
                  </a:lnTo>
                  <a:lnTo>
                    <a:pt x="148" y="496"/>
                  </a:lnTo>
                  <a:lnTo>
                    <a:pt x="156" y="452"/>
                  </a:lnTo>
                  <a:lnTo>
                    <a:pt x="168" y="412"/>
                  </a:lnTo>
                  <a:lnTo>
                    <a:pt x="182" y="374"/>
                  </a:lnTo>
                  <a:lnTo>
                    <a:pt x="198" y="336"/>
                  </a:lnTo>
                  <a:lnTo>
                    <a:pt x="218" y="302"/>
                  </a:lnTo>
                  <a:lnTo>
                    <a:pt x="240" y="270"/>
                  </a:lnTo>
                  <a:lnTo>
                    <a:pt x="264" y="242"/>
                  </a:lnTo>
                  <a:lnTo>
                    <a:pt x="290" y="216"/>
                  </a:lnTo>
                  <a:lnTo>
                    <a:pt x="318" y="194"/>
                  </a:lnTo>
                  <a:lnTo>
                    <a:pt x="346" y="176"/>
                  </a:lnTo>
                  <a:lnTo>
                    <a:pt x="378" y="160"/>
                  </a:lnTo>
                  <a:lnTo>
                    <a:pt x="410" y="150"/>
                  </a:lnTo>
                  <a:lnTo>
                    <a:pt x="444" y="142"/>
                  </a:lnTo>
                  <a:lnTo>
                    <a:pt x="478" y="140"/>
                  </a:lnTo>
                  <a:lnTo>
                    <a:pt x="478" y="140"/>
                  </a:lnTo>
                  <a:lnTo>
                    <a:pt x="506" y="142"/>
                  </a:lnTo>
                  <a:lnTo>
                    <a:pt x="534" y="146"/>
                  </a:lnTo>
                  <a:lnTo>
                    <a:pt x="560" y="154"/>
                  </a:lnTo>
                  <a:lnTo>
                    <a:pt x="586" y="164"/>
                  </a:lnTo>
                  <a:lnTo>
                    <a:pt x="612" y="178"/>
                  </a:lnTo>
                  <a:lnTo>
                    <a:pt x="636" y="192"/>
                  </a:lnTo>
                  <a:lnTo>
                    <a:pt x="660" y="210"/>
                  </a:lnTo>
                  <a:lnTo>
                    <a:pt x="680" y="230"/>
                  </a:lnTo>
                  <a:lnTo>
                    <a:pt x="702" y="252"/>
                  </a:lnTo>
                  <a:lnTo>
                    <a:pt x="720" y="278"/>
                  </a:lnTo>
                  <a:lnTo>
                    <a:pt x="738" y="304"/>
                  </a:lnTo>
                  <a:lnTo>
                    <a:pt x="754" y="332"/>
                  </a:lnTo>
                  <a:lnTo>
                    <a:pt x="768" y="360"/>
                  </a:lnTo>
                  <a:lnTo>
                    <a:pt x="780" y="392"/>
                  </a:lnTo>
                  <a:lnTo>
                    <a:pt x="792" y="424"/>
                  </a:lnTo>
                  <a:lnTo>
                    <a:pt x="800" y="458"/>
                  </a:lnTo>
                  <a:lnTo>
                    <a:pt x="800" y="1016"/>
                  </a:lnTo>
                  <a:lnTo>
                    <a:pt x="550" y="1016"/>
                  </a:lnTo>
                  <a:lnTo>
                    <a:pt x="550" y="1016"/>
                  </a:lnTo>
                  <a:lnTo>
                    <a:pt x="540" y="994"/>
                  </a:lnTo>
                  <a:lnTo>
                    <a:pt x="526" y="976"/>
                  </a:lnTo>
                  <a:lnTo>
                    <a:pt x="510" y="962"/>
                  </a:lnTo>
                  <a:lnTo>
                    <a:pt x="492" y="952"/>
                  </a:lnTo>
                  <a:lnTo>
                    <a:pt x="474" y="944"/>
                  </a:lnTo>
                  <a:lnTo>
                    <a:pt x="454" y="940"/>
                  </a:lnTo>
                  <a:lnTo>
                    <a:pt x="434" y="938"/>
                  </a:lnTo>
                  <a:lnTo>
                    <a:pt x="414" y="940"/>
                  </a:lnTo>
                  <a:lnTo>
                    <a:pt x="394" y="946"/>
                  </a:lnTo>
                  <a:lnTo>
                    <a:pt x="376" y="954"/>
                  </a:lnTo>
                  <a:lnTo>
                    <a:pt x="360" y="966"/>
                  </a:lnTo>
                  <a:lnTo>
                    <a:pt x="344" y="980"/>
                  </a:lnTo>
                  <a:lnTo>
                    <a:pt x="332" y="996"/>
                  </a:lnTo>
                  <a:lnTo>
                    <a:pt x="322" y="1014"/>
                  </a:lnTo>
                  <a:lnTo>
                    <a:pt x="316" y="1036"/>
                  </a:lnTo>
                  <a:lnTo>
                    <a:pt x="314" y="1060"/>
                  </a:lnTo>
                  <a:lnTo>
                    <a:pt x="314" y="1060"/>
                  </a:lnTo>
                  <a:lnTo>
                    <a:pt x="316" y="1084"/>
                  </a:lnTo>
                  <a:lnTo>
                    <a:pt x="322" y="1106"/>
                  </a:lnTo>
                  <a:lnTo>
                    <a:pt x="332" y="1124"/>
                  </a:lnTo>
                  <a:lnTo>
                    <a:pt x="344" y="1142"/>
                  </a:lnTo>
                  <a:lnTo>
                    <a:pt x="360" y="1156"/>
                  </a:lnTo>
                  <a:lnTo>
                    <a:pt x="376" y="1166"/>
                  </a:lnTo>
                  <a:lnTo>
                    <a:pt x="394" y="1174"/>
                  </a:lnTo>
                  <a:lnTo>
                    <a:pt x="414" y="1180"/>
                  </a:lnTo>
                  <a:lnTo>
                    <a:pt x="434" y="1182"/>
                  </a:lnTo>
                  <a:lnTo>
                    <a:pt x="454" y="1180"/>
                  </a:lnTo>
                  <a:lnTo>
                    <a:pt x="474" y="1176"/>
                  </a:lnTo>
                  <a:lnTo>
                    <a:pt x="492" y="1170"/>
                  </a:lnTo>
                  <a:lnTo>
                    <a:pt x="510" y="1158"/>
                  </a:lnTo>
                  <a:lnTo>
                    <a:pt x="526" y="1144"/>
                  </a:lnTo>
                  <a:lnTo>
                    <a:pt x="540" y="1126"/>
                  </a:lnTo>
                  <a:lnTo>
                    <a:pt x="550" y="1104"/>
                  </a:lnTo>
                  <a:lnTo>
                    <a:pt x="888" y="1104"/>
                  </a:lnTo>
                  <a:lnTo>
                    <a:pt x="888" y="1016"/>
                  </a:lnTo>
                  <a:lnTo>
                    <a:pt x="888" y="634"/>
                  </a:lnTo>
                  <a:lnTo>
                    <a:pt x="888" y="634"/>
                  </a:lnTo>
                  <a:lnTo>
                    <a:pt x="912" y="630"/>
                  </a:lnTo>
                  <a:lnTo>
                    <a:pt x="934" y="628"/>
                  </a:lnTo>
                  <a:lnTo>
                    <a:pt x="956" y="626"/>
                  </a:lnTo>
                  <a:lnTo>
                    <a:pt x="980" y="628"/>
                  </a:lnTo>
                  <a:lnTo>
                    <a:pt x="1002" y="630"/>
                  </a:lnTo>
                  <a:lnTo>
                    <a:pt x="1024" y="632"/>
                  </a:lnTo>
                  <a:lnTo>
                    <a:pt x="1044" y="636"/>
                  </a:lnTo>
                  <a:lnTo>
                    <a:pt x="1066" y="642"/>
                  </a:lnTo>
                  <a:lnTo>
                    <a:pt x="1086" y="650"/>
                  </a:lnTo>
                  <a:lnTo>
                    <a:pt x="1106" y="658"/>
                  </a:lnTo>
                  <a:lnTo>
                    <a:pt x="1124" y="666"/>
                  </a:lnTo>
                  <a:lnTo>
                    <a:pt x="1144" y="676"/>
                  </a:lnTo>
                  <a:lnTo>
                    <a:pt x="1162" y="688"/>
                  </a:lnTo>
                  <a:lnTo>
                    <a:pt x="1180" y="700"/>
                  </a:lnTo>
                  <a:lnTo>
                    <a:pt x="1212" y="728"/>
                  </a:lnTo>
                  <a:lnTo>
                    <a:pt x="1242" y="758"/>
                  </a:lnTo>
                  <a:lnTo>
                    <a:pt x="1270" y="794"/>
                  </a:lnTo>
                  <a:lnTo>
                    <a:pt x="1294" y="830"/>
                  </a:lnTo>
                  <a:lnTo>
                    <a:pt x="1314" y="872"/>
                  </a:lnTo>
                  <a:lnTo>
                    <a:pt x="1330" y="914"/>
                  </a:lnTo>
                  <a:lnTo>
                    <a:pt x="1340" y="958"/>
                  </a:lnTo>
                  <a:lnTo>
                    <a:pt x="1344" y="982"/>
                  </a:lnTo>
                  <a:lnTo>
                    <a:pt x="1348" y="1004"/>
                  </a:lnTo>
                  <a:lnTo>
                    <a:pt x="1350" y="1028"/>
                  </a:lnTo>
                  <a:lnTo>
                    <a:pt x="1350" y="1052"/>
                  </a:lnTo>
                  <a:lnTo>
                    <a:pt x="1350" y="1052"/>
                  </a:lnTo>
                  <a:lnTo>
                    <a:pt x="1350" y="1080"/>
                  </a:lnTo>
                  <a:lnTo>
                    <a:pt x="1348" y="1108"/>
                  </a:lnTo>
                  <a:lnTo>
                    <a:pt x="1344" y="1134"/>
                  </a:lnTo>
                  <a:lnTo>
                    <a:pt x="1338" y="1160"/>
                  </a:lnTo>
                  <a:lnTo>
                    <a:pt x="1330" y="1186"/>
                  </a:lnTo>
                  <a:lnTo>
                    <a:pt x="1322" y="1210"/>
                  </a:lnTo>
                  <a:lnTo>
                    <a:pt x="1312" y="1234"/>
                  </a:lnTo>
                  <a:lnTo>
                    <a:pt x="1302" y="1258"/>
                  </a:lnTo>
                  <a:lnTo>
                    <a:pt x="1290" y="1280"/>
                  </a:lnTo>
                  <a:lnTo>
                    <a:pt x="1276" y="1300"/>
                  </a:lnTo>
                  <a:lnTo>
                    <a:pt x="1262" y="1322"/>
                  </a:lnTo>
                  <a:lnTo>
                    <a:pt x="1246" y="1340"/>
                  </a:lnTo>
                  <a:lnTo>
                    <a:pt x="1230" y="1358"/>
                  </a:lnTo>
                  <a:lnTo>
                    <a:pt x="1214" y="1376"/>
                  </a:lnTo>
                  <a:lnTo>
                    <a:pt x="1196" y="1392"/>
                  </a:lnTo>
                  <a:lnTo>
                    <a:pt x="1176" y="1406"/>
                  </a:lnTo>
                  <a:lnTo>
                    <a:pt x="1176" y="1406"/>
                  </a:lnTo>
                  <a:lnTo>
                    <a:pt x="1204" y="1430"/>
                  </a:lnTo>
                  <a:lnTo>
                    <a:pt x="1232" y="1456"/>
                  </a:lnTo>
                  <a:lnTo>
                    <a:pt x="1256" y="1484"/>
                  </a:lnTo>
                  <a:lnTo>
                    <a:pt x="1278" y="1516"/>
                  </a:lnTo>
                  <a:lnTo>
                    <a:pt x="1298" y="1550"/>
                  </a:lnTo>
                  <a:lnTo>
                    <a:pt x="1316" y="1586"/>
                  </a:lnTo>
                  <a:lnTo>
                    <a:pt x="1330" y="1624"/>
                  </a:lnTo>
                  <a:lnTo>
                    <a:pt x="1340" y="1664"/>
                  </a:lnTo>
                  <a:lnTo>
                    <a:pt x="1162" y="1664"/>
                  </a:lnTo>
                  <a:lnTo>
                    <a:pt x="1162" y="1052"/>
                  </a:lnTo>
                  <a:lnTo>
                    <a:pt x="1162" y="1052"/>
                  </a:lnTo>
                  <a:lnTo>
                    <a:pt x="1178" y="1044"/>
                  </a:lnTo>
                  <a:lnTo>
                    <a:pt x="1194" y="1034"/>
                  </a:lnTo>
                  <a:lnTo>
                    <a:pt x="1206" y="1022"/>
                  </a:lnTo>
                  <a:lnTo>
                    <a:pt x="1218" y="1008"/>
                  </a:lnTo>
                  <a:lnTo>
                    <a:pt x="1228" y="992"/>
                  </a:lnTo>
                  <a:lnTo>
                    <a:pt x="1234" y="976"/>
                  </a:lnTo>
                  <a:lnTo>
                    <a:pt x="1238" y="958"/>
                  </a:lnTo>
                  <a:lnTo>
                    <a:pt x="1240" y="938"/>
                  </a:lnTo>
                  <a:lnTo>
                    <a:pt x="1240" y="938"/>
                  </a:lnTo>
                  <a:lnTo>
                    <a:pt x="1240" y="926"/>
                  </a:lnTo>
                  <a:lnTo>
                    <a:pt x="1238" y="914"/>
                  </a:lnTo>
                  <a:lnTo>
                    <a:pt x="1234" y="902"/>
                  </a:lnTo>
                  <a:lnTo>
                    <a:pt x="1230" y="890"/>
                  </a:lnTo>
                  <a:lnTo>
                    <a:pt x="1220" y="870"/>
                  </a:lnTo>
                  <a:lnTo>
                    <a:pt x="1204" y="852"/>
                  </a:lnTo>
                  <a:lnTo>
                    <a:pt x="1186" y="838"/>
                  </a:lnTo>
                  <a:lnTo>
                    <a:pt x="1166" y="826"/>
                  </a:lnTo>
                  <a:lnTo>
                    <a:pt x="1154" y="822"/>
                  </a:lnTo>
                  <a:lnTo>
                    <a:pt x="1142" y="818"/>
                  </a:lnTo>
                  <a:lnTo>
                    <a:pt x="1130" y="816"/>
                  </a:lnTo>
                  <a:lnTo>
                    <a:pt x="1118" y="816"/>
                  </a:lnTo>
                  <a:lnTo>
                    <a:pt x="1118" y="816"/>
                  </a:lnTo>
                  <a:lnTo>
                    <a:pt x="1106" y="816"/>
                  </a:lnTo>
                  <a:lnTo>
                    <a:pt x="1094" y="818"/>
                  </a:lnTo>
                  <a:lnTo>
                    <a:pt x="1082" y="822"/>
                  </a:lnTo>
                  <a:lnTo>
                    <a:pt x="1070" y="826"/>
                  </a:lnTo>
                  <a:lnTo>
                    <a:pt x="1050" y="838"/>
                  </a:lnTo>
                  <a:lnTo>
                    <a:pt x="1032" y="852"/>
                  </a:lnTo>
                  <a:lnTo>
                    <a:pt x="1016" y="870"/>
                  </a:lnTo>
                  <a:lnTo>
                    <a:pt x="1006" y="890"/>
                  </a:lnTo>
                  <a:lnTo>
                    <a:pt x="1002" y="902"/>
                  </a:lnTo>
                  <a:lnTo>
                    <a:pt x="998" y="914"/>
                  </a:lnTo>
                  <a:lnTo>
                    <a:pt x="996" y="926"/>
                  </a:lnTo>
                  <a:lnTo>
                    <a:pt x="996" y="938"/>
                  </a:lnTo>
                  <a:lnTo>
                    <a:pt x="996" y="938"/>
                  </a:lnTo>
                  <a:lnTo>
                    <a:pt x="998" y="958"/>
                  </a:lnTo>
                  <a:lnTo>
                    <a:pt x="1002" y="976"/>
                  </a:lnTo>
                  <a:lnTo>
                    <a:pt x="1008" y="992"/>
                  </a:lnTo>
                  <a:lnTo>
                    <a:pt x="1018" y="1008"/>
                  </a:lnTo>
                  <a:lnTo>
                    <a:pt x="1030" y="1022"/>
                  </a:lnTo>
                  <a:lnTo>
                    <a:pt x="1042" y="1034"/>
                  </a:lnTo>
                  <a:lnTo>
                    <a:pt x="1058" y="1044"/>
                  </a:lnTo>
                  <a:lnTo>
                    <a:pt x="1074" y="1052"/>
                  </a:lnTo>
                  <a:lnTo>
                    <a:pt x="1074" y="1664"/>
                  </a:lnTo>
                  <a:lnTo>
                    <a:pt x="466" y="1664"/>
                  </a:lnTo>
                  <a:lnTo>
                    <a:pt x="466" y="1664"/>
                  </a:lnTo>
                  <a:lnTo>
                    <a:pt x="456" y="1642"/>
                  </a:lnTo>
                  <a:lnTo>
                    <a:pt x="442" y="1624"/>
                  </a:lnTo>
                  <a:lnTo>
                    <a:pt x="426" y="1610"/>
                  </a:lnTo>
                  <a:lnTo>
                    <a:pt x="408" y="1598"/>
                  </a:lnTo>
                  <a:lnTo>
                    <a:pt x="390" y="1592"/>
                  </a:lnTo>
                  <a:lnTo>
                    <a:pt x="370" y="1586"/>
                  </a:lnTo>
                  <a:lnTo>
                    <a:pt x="350" y="1586"/>
                  </a:lnTo>
                  <a:lnTo>
                    <a:pt x="330" y="1588"/>
                  </a:lnTo>
                  <a:lnTo>
                    <a:pt x="310" y="1594"/>
                  </a:lnTo>
                  <a:lnTo>
                    <a:pt x="292" y="1602"/>
                  </a:lnTo>
                  <a:lnTo>
                    <a:pt x="276" y="1612"/>
                  </a:lnTo>
                  <a:lnTo>
                    <a:pt x="260" y="1626"/>
                  </a:lnTo>
                  <a:lnTo>
                    <a:pt x="248" y="1642"/>
                  </a:lnTo>
                  <a:lnTo>
                    <a:pt x="238" y="1662"/>
                  </a:lnTo>
                  <a:lnTo>
                    <a:pt x="232" y="1684"/>
                  </a:lnTo>
                  <a:lnTo>
                    <a:pt x="230" y="1708"/>
                  </a:lnTo>
                  <a:lnTo>
                    <a:pt x="230" y="1708"/>
                  </a:lnTo>
                  <a:lnTo>
                    <a:pt x="232" y="1726"/>
                  </a:lnTo>
                  <a:lnTo>
                    <a:pt x="236" y="1744"/>
                  </a:lnTo>
                  <a:lnTo>
                    <a:pt x="242" y="1762"/>
                  </a:lnTo>
                  <a:lnTo>
                    <a:pt x="252" y="1778"/>
                  </a:lnTo>
                  <a:lnTo>
                    <a:pt x="264" y="1792"/>
                  </a:lnTo>
                  <a:lnTo>
                    <a:pt x="276" y="1804"/>
                  </a:lnTo>
                  <a:lnTo>
                    <a:pt x="292" y="1814"/>
                  </a:lnTo>
                  <a:lnTo>
                    <a:pt x="308" y="1822"/>
                  </a:lnTo>
                  <a:lnTo>
                    <a:pt x="308" y="2612"/>
                  </a:lnTo>
                  <a:lnTo>
                    <a:pt x="308" y="2612"/>
                  </a:lnTo>
                  <a:lnTo>
                    <a:pt x="290" y="2596"/>
                  </a:lnTo>
                  <a:lnTo>
                    <a:pt x="272" y="2580"/>
                  </a:lnTo>
                  <a:lnTo>
                    <a:pt x="256" y="2562"/>
                  </a:lnTo>
                  <a:lnTo>
                    <a:pt x="240" y="2542"/>
                  </a:lnTo>
                  <a:lnTo>
                    <a:pt x="226" y="2522"/>
                  </a:lnTo>
                  <a:lnTo>
                    <a:pt x="212" y="2500"/>
                  </a:lnTo>
                  <a:lnTo>
                    <a:pt x="198" y="2476"/>
                  </a:lnTo>
                  <a:lnTo>
                    <a:pt x="188" y="2452"/>
                  </a:lnTo>
                  <a:lnTo>
                    <a:pt x="176" y="2428"/>
                  </a:lnTo>
                  <a:lnTo>
                    <a:pt x="168" y="2402"/>
                  </a:lnTo>
                  <a:lnTo>
                    <a:pt x="160" y="2374"/>
                  </a:lnTo>
                  <a:lnTo>
                    <a:pt x="154" y="2346"/>
                  </a:lnTo>
                  <a:lnTo>
                    <a:pt x="148" y="2318"/>
                  </a:lnTo>
                  <a:lnTo>
                    <a:pt x="144" y="2288"/>
                  </a:lnTo>
                  <a:lnTo>
                    <a:pt x="142" y="2260"/>
                  </a:lnTo>
                  <a:lnTo>
                    <a:pt x="140" y="2228"/>
                  </a:lnTo>
                  <a:close/>
                  <a:moveTo>
                    <a:pt x="396" y="1822"/>
                  </a:moveTo>
                  <a:lnTo>
                    <a:pt x="396" y="1822"/>
                  </a:lnTo>
                  <a:lnTo>
                    <a:pt x="408" y="1816"/>
                  </a:lnTo>
                  <a:lnTo>
                    <a:pt x="418" y="1810"/>
                  </a:lnTo>
                  <a:lnTo>
                    <a:pt x="428" y="1802"/>
                  </a:lnTo>
                  <a:lnTo>
                    <a:pt x="438" y="1794"/>
                  </a:lnTo>
                  <a:lnTo>
                    <a:pt x="446" y="1784"/>
                  </a:lnTo>
                  <a:lnTo>
                    <a:pt x="454" y="1774"/>
                  </a:lnTo>
                  <a:lnTo>
                    <a:pt x="460" y="1764"/>
                  </a:lnTo>
                  <a:lnTo>
                    <a:pt x="466" y="1752"/>
                  </a:lnTo>
                  <a:lnTo>
                    <a:pt x="670" y="1752"/>
                  </a:lnTo>
                  <a:lnTo>
                    <a:pt x="670" y="1862"/>
                  </a:lnTo>
                  <a:lnTo>
                    <a:pt x="670" y="1862"/>
                  </a:lnTo>
                  <a:lnTo>
                    <a:pt x="648" y="1874"/>
                  </a:lnTo>
                  <a:lnTo>
                    <a:pt x="630" y="1886"/>
                  </a:lnTo>
                  <a:lnTo>
                    <a:pt x="616" y="1902"/>
                  </a:lnTo>
                  <a:lnTo>
                    <a:pt x="604" y="1920"/>
                  </a:lnTo>
                  <a:lnTo>
                    <a:pt x="598" y="1938"/>
                  </a:lnTo>
                  <a:lnTo>
                    <a:pt x="592" y="1958"/>
                  </a:lnTo>
                  <a:lnTo>
                    <a:pt x="592" y="1978"/>
                  </a:lnTo>
                  <a:lnTo>
                    <a:pt x="594" y="1998"/>
                  </a:lnTo>
                  <a:lnTo>
                    <a:pt x="600" y="2018"/>
                  </a:lnTo>
                  <a:lnTo>
                    <a:pt x="608" y="2036"/>
                  </a:lnTo>
                  <a:lnTo>
                    <a:pt x="618" y="2052"/>
                  </a:lnTo>
                  <a:lnTo>
                    <a:pt x="632" y="2068"/>
                  </a:lnTo>
                  <a:lnTo>
                    <a:pt x="648" y="2080"/>
                  </a:lnTo>
                  <a:lnTo>
                    <a:pt x="668" y="2090"/>
                  </a:lnTo>
                  <a:lnTo>
                    <a:pt x="690" y="2096"/>
                  </a:lnTo>
                  <a:lnTo>
                    <a:pt x="714" y="2098"/>
                  </a:lnTo>
                  <a:lnTo>
                    <a:pt x="714" y="2098"/>
                  </a:lnTo>
                  <a:lnTo>
                    <a:pt x="738" y="2096"/>
                  </a:lnTo>
                  <a:lnTo>
                    <a:pt x="760" y="2090"/>
                  </a:lnTo>
                  <a:lnTo>
                    <a:pt x="778" y="2080"/>
                  </a:lnTo>
                  <a:lnTo>
                    <a:pt x="794" y="2068"/>
                  </a:lnTo>
                  <a:lnTo>
                    <a:pt x="808" y="2052"/>
                  </a:lnTo>
                  <a:lnTo>
                    <a:pt x="820" y="2036"/>
                  </a:lnTo>
                  <a:lnTo>
                    <a:pt x="828" y="2018"/>
                  </a:lnTo>
                  <a:lnTo>
                    <a:pt x="834" y="1998"/>
                  </a:lnTo>
                  <a:lnTo>
                    <a:pt x="836" y="1978"/>
                  </a:lnTo>
                  <a:lnTo>
                    <a:pt x="834" y="1958"/>
                  </a:lnTo>
                  <a:lnTo>
                    <a:pt x="830" y="1938"/>
                  </a:lnTo>
                  <a:lnTo>
                    <a:pt x="822" y="1920"/>
                  </a:lnTo>
                  <a:lnTo>
                    <a:pt x="812" y="1902"/>
                  </a:lnTo>
                  <a:lnTo>
                    <a:pt x="798" y="1886"/>
                  </a:lnTo>
                  <a:lnTo>
                    <a:pt x="780" y="1872"/>
                  </a:lnTo>
                  <a:lnTo>
                    <a:pt x="758" y="1862"/>
                  </a:lnTo>
                  <a:lnTo>
                    <a:pt x="758" y="1752"/>
                  </a:lnTo>
                  <a:lnTo>
                    <a:pt x="1350" y="1752"/>
                  </a:lnTo>
                  <a:lnTo>
                    <a:pt x="1350" y="1752"/>
                  </a:lnTo>
                  <a:lnTo>
                    <a:pt x="1350" y="1780"/>
                  </a:lnTo>
                  <a:lnTo>
                    <a:pt x="1348" y="1808"/>
                  </a:lnTo>
                  <a:lnTo>
                    <a:pt x="1344" y="1836"/>
                  </a:lnTo>
                  <a:lnTo>
                    <a:pt x="1340" y="1864"/>
                  </a:lnTo>
                  <a:lnTo>
                    <a:pt x="1332" y="1890"/>
                  </a:lnTo>
                  <a:lnTo>
                    <a:pt x="1324" y="1914"/>
                  </a:lnTo>
                  <a:lnTo>
                    <a:pt x="1316" y="1940"/>
                  </a:lnTo>
                  <a:lnTo>
                    <a:pt x="1304" y="1962"/>
                  </a:lnTo>
                  <a:lnTo>
                    <a:pt x="1292" y="1986"/>
                  </a:lnTo>
                  <a:lnTo>
                    <a:pt x="1280" y="2006"/>
                  </a:lnTo>
                  <a:lnTo>
                    <a:pt x="1264" y="2028"/>
                  </a:lnTo>
                  <a:lnTo>
                    <a:pt x="1250" y="2046"/>
                  </a:lnTo>
                  <a:lnTo>
                    <a:pt x="1232" y="2066"/>
                  </a:lnTo>
                  <a:lnTo>
                    <a:pt x="1216" y="2082"/>
                  </a:lnTo>
                  <a:lnTo>
                    <a:pt x="1198" y="2098"/>
                  </a:lnTo>
                  <a:lnTo>
                    <a:pt x="1178" y="2114"/>
                  </a:lnTo>
                  <a:lnTo>
                    <a:pt x="1158" y="2128"/>
                  </a:lnTo>
                  <a:lnTo>
                    <a:pt x="1138" y="2140"/>
                  </a:lnTo>
                  <a:lnTo>
                    <a:pt x="1116" y="2150"/>
                  </a:lnTo>
                  <a:lnTo>
                    <a:pt x="1094" y="2160"/>
                  </a:lnTo>
                  <a:lnTo>
                    <a:pt x="1072" y="2168"/>
                  </a:lnTo>
                  <a:lnTo>
                    <a:pt x="1050" y="2176"/>
                  </a:lnTo>
                  <a:lnTo>
                    <a:pt x="1026" y="2180"/>
                  </a:lnTo>
                  <a:lnTo>
                    <a:pt x="1002" y="2184"/>
                  </a:lnTo>
                  <a:lnTo>
                    <a:pt x="980" y="2186"/>
                  </a:lnTo>
                  <a:lnTo>
                    <a:pt x="956" y="2186"/>
                  </a:lnTo>
                  <a:lnTo>
                    <a:pt x="930" y="2186"/>
                  </a:lnTo>
                  <a:lnTo>
                    <a:pt x="906" y="2184"/>
                  </a:lnTo>
                  <a:lnTo>
                    <a:pt x="882" y="2178"/>
                  </a:lnTo>
                  <a:lnTo>
                    <a:pt x="858" y="2172"/>
                  </a:lnTo>
                  <a:lnTo>
                    <a:pt x="834" y="2164"/>
                  </a:lnTo>
                  <a:lnTo>
                    <a:pt x="810" y="2154"/>
                  </a:lnTo>
                  <a:lnTo>
                    <a:pt x="810" y="2154"/>
                  </a:lnTo>
                  <a:lnTo>
                    <a:pt x="812" y="2184"/>
                  </a:lnTo>
                  <a:lnTo>
                    <a:pt x="814" y="2212"/>
                  </a:lnTo>
                  <a:lnTo>
                    <a:pt x="814" y="2242"/>
                  </a:lnTo>
                  <a:lnTo>
                    <a:pt x="814" y="2270"/>
                  </a:lnTo>
                  <a:lnTo>
                    <a:pt x="810" y="2298"/>
                  </a:lnTo>
                  <a:lnTo>
                    <a:pt x="806" y="2324"/>
                  </a:lnTo>
                  <a:lnTo>
                    <a:pt x="802" y="2350"/>
                  </a:lnTo>
                  <a:lnTo>
                    <a:pt x="796" y="2376"/>
                  </a:lnTo>
                  <a:lnTo>
                    <a:pt x="788" y="2402"/>
                  </a:lnTo>
                  <a:lnTo>
                    <a:pt x="780" y="2426"/>
                  </a:lnTo>
                  <a:lnTo>
                    <a:pt x="770" y="2450"/>
                  </a:lnTo>
                  <a:lnTo>
                    <a:pt x="760" y="2472"/>
                  </a:lnTo>
                  <a:lnTo>
                    <a:pt x="748" y="2494"/>
                  </a:lnTo>
                  <a:lnTo>
                    <a:pt x="734" y="2516"/>
                  </a:lnTo>
                  <a:lnTo>
                    <a:pt x="722" y="2536"/>
                  </a:lnTo>
                  <a:lnTo>
                    <a:pt x="706" y="2554"/>
                  </a:lnTo>
                  <a:lnTo>
                    <a:pt x="692" y="2572"/>
                  </a:lnTo>
                  <a:lnTo>
                    <a:pt x="676" y="2588"/>
                  </a:lnTo>
                  <a:lnTo>
                    <a:pt x="658" y="2604"/>
                  </a:lnTo>
                  <a:lnTo>
                    <a:pt x="642" y="2616"/>
                  </a:lnTo>
                  <a:lnTo>
                    <a:pt x="624" y="2630"/>
                  </a:lnTo>
                  <a:lnTo>
                    <a:pt x="606" y="2640"/>
                  </a:lnTo>
                  <a:lnTo>
                    <a:pt x="586" y="2650"/>
                  </a:lnTo>
                  <a:lnTo>
                    <a:pt x="566" y="2658"/>
                  </a:lnTo>
                  <a:lnTo>
                    <a:pt x="546" y="2664"/>
                  </a:lnTo>
                  <a:lnTo>
                    <a:pt x="526" y="2668"/>
                  </a:lnTo>
                  <a:lnTo>
                    <a:pt x="504" y="2672"/>
                  </a:lnTo>
                  <a:lnTo>
                    <a:pt x="484" y="2672"/>
                  </a:lnTo>
                  <a:lnTo>
                    <a:pt x="462" y="2672"/>
                  </a:lnTo>
                  <a:lnTo>
                    <a:pt x="440" y="2670"/>
                  </a:lnTo>
                  <a:lnTo>
                    <a:pt x="418" y="2666"/>
                  </a:lnTo>
                  <a:lnTo>
                    <a:pt x="396" y="2660"/>
                  </a:lnTo>
                  <a:lnTo>
                    <a:pt x="396" y="1822"/>
                  </a:lnTo>
                  <a:close/>
                </a:path>
              </a:pathLst>
            </a:custGeom>
            <a:solidFill>
              <a:schemeClr val="bg1">
                <a:lumMod val="10000"/>
                <a:lumOff val="90000"/>
              </a:schemeClr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>
                <a:solidFill>
                  <a:srgbClr val="CDDFFE"/>
                </a:solidFill>
              </a:endParaRPr>
            </a:p>
          </p:txBody>
        </p:sp>
      </p:grpSp>
      <p:sp>
        <p:nvSpPr>
          <p:cNvPr id="31" name="Номер слайда 30">
            <a:extLst>
              <a:ext uri="{FF2B5EF4-FFF2-40B4-BE49-F238E27FC236}">
                <a16:creationId xmlns:a16="http://schemas.microsoft.com/office/drawing/2014/main" id="{AA5A3E4D-8F58-BA48-A13F-36844AEA0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6825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object 5"/>
          <p:cNvSpPr/>
          <p:nvPr/>
        </p:nvSpPr>
        <p:spPr>
          <a:xfrm>
            <a:off x="12673286" y="938474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E0E0E0"/>
          </a:solidFill>
          <a:ln w="25400">
            <a:solidFill>
              <a:schemeClr val="tx1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6" name="object 7"/>
          <p:cNvSpPr/>
          <p:nvPr/>
        </p:nvSpPr>
        <p:spPr>
          <a:xfrm>
            <a:off x="15080540" y="678991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7AACFC"/>
              </a:gs>
              <a:gs pos="99000">
                <a:srgbClr val="CDDFFE"/>
              </a:gs>
            </a:gsLst>
            <a:lin ang="5400000" scaled="1"/>
          </a:gradFill>
          <a:ln w="25400">
            <a:solidFill>
              <a:schemeClr val="tx1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7" name="object 9"/>
          <p:cNvSpPr/>
          <p:nvPr/>
        </p:nvSpPr>
        <p:spPr>
          <a:xfrm>
            <a:off x="17544440" y="4177438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FFDD2D"/>
          </a:solidFill>
          <a:ln w="25400">
            <a:solidFill>
              <a:schemeClr val="tx1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04" name="object 4"/>
          <p:cNvGrpSpPr/>
          <p:nvPr/>
        </p:nvGrpSpPr>
        <p:grpSpPr>
          <a:xfrm>
            <a:off x="11762328" y="6356566"/>
            <a:ext cx="2302942" cy="2917630"/>
            <a:chOff x="0" y="0"/>
            <a:chExt cx="2339871" cy="2964414"/>
          </a:xfrm>
          <a:solidFill>
            <a:srgbClr val="585858"/>
          </a:solidFill>
        </p:grpSpPr>
        <p:sp>
          <p:nvSpPr>
            <p:cNvPr id="1402" name="Фигура"/>
            <p:cNvSpPr/>
            <p:nvPr/>
          </p:nvSpPr>
          <p:spPr>
            <a:xfrm>
              <a:off x="0" y="0"/>
              <a:ext cx="2339871" cy="296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355" y="7"/>
                  </a:lnTo>
                  <a:lnTo>
                    <a:pt x="9914" y="28"/>
                  </a:lnTo>
                  <a:lnTo>
                    <a:pt x="9479" y="63"/>
                  </a:lnTo>
                  <a:lnTo>
                    <a:pt x="9048" y="112"/>
                  </a:lnTo>
                  <a:lnTo>
                    <a:pt x="8623" y="173"/>
                  </a:lnTo>
                  <a:lnTo>
                    <a:pt x="8205" y="248"/>
                  </a:lnTo>
                  <a:lnTo>
                    <a:pt x="7792" y="335"/>
                  </a:lnTo>
                  <a:lnTo>
                    <a:pt x="7386" y="435"/>
                  </a:lnTo>
                  <a:lnTo>
                    <a:pt x="6988" y="546"/>
                  </a:lnTo>
                  <a:lnTo>
                    <a:pt x="6596" y="670"/>
                  </a:lnTo>
                  <a:lnTo>
                    <a:pt x="6212" y="805"/>
                  </a:lnTo>
                  <a:lnTo>
                    <a:pt x="5837" y="952"/>
                  </a:lnTo>
                  <a:lnTo>
                    <a:pt x="5470" y="1109"/>
                  </a:lnTo>
                  <a:lnTo>
                    <a:pt x="5111" y="1277"/>
                  </a:lnTo>
                  <a:lnTo>
                    <a:pt x="4762" y="1456"/>
                  </a:lnTo>
                  <a:lnTo>
                    <a:pt x="4422" y="1645"/>
                  </a:lnTo>
                  <a:lnTo>
                    <a:pt x="4092" y="1844"/>
                  </a:lnTo>
                  <a:lnTo>
                    <a:pt x="3771" y="2052"/>
                  </a:lnTo>
                  <a:lnTo>
                    <a:pt x="3462" y="2270"/>
                  </a:lnTo>
                  <a:lnTo>
                    <a:pt x="3163" y="2497"/>
                  </a:lnTo>
                  <a:lnTo>
                    <a:pt x="2876" y="2733"/>
                  </a:lnTo>
                  <a:lnTo>
                    <a:pt x="2600" y="2977"/>
                  </a:lnTo>
                  <a:lnTo>
                    <a:pt x="2336" y="3230"/>
                  </a:lnTo>
                  <a:lnTo>
                    <a:pt x="2084" y="3490"/>
                  </a:lnTo>
                  <a:lnTo>
                    <a:pt x="1844" y="3758"/>
                  </a:lnTo>
                  <a:lnTo>
                    <a:pt x="1618" y="4034"/>
                  </a:lnTo>
                  <a:lnTo>
                    <a:pt x="1405" y="4317"/>
                  </a:lnTo>
                  <a:lnTo>
                    <a:pt x="1205" y="4607"/>
                  </a:lnTo>
                  <a:lnTo>
                    <a:pt x="1020" y="4904"/>
                  </a:lnTo>
                  <a:lnTo>
                    <a:pt x="849" y="5206"/>
                  </a:lnTo>
                  <a:lnTo>
                    <a:pt x="692" y="5515"/>
                  </a:lnTo>
                  <a:lnTo>
                    <a:pt x="551" y="5830"/>
                  </a:lnTo>
                  <a:lnTo>
                    <a:pt x="424" y="6151"/>
                  </a:lnTo>
                  <a:lnTo>
                    <a:pt x="314" y="6476"/>
                  </a:lnTo>
                  <a:lnTo>
                    <a:pt x="219" y="6807"/>
                  </a:lnTo>
                  <a:lnTo>
                    <a:pt x="141" y="7142"/>
                  </a:lnTo>
                  <a:lnTo>
                    <a:pt x="80" y="7482"/>
                  </a:lnTo>
                  <a:lnTo>
                    <a:pt x="36" y="7826"/>
                  </a:lnTo>
                  <a:lnTo>
                    <a:pt x="9" y="8173"/>
                  </a:lnTo>
                  <a:lnTo>
                    <a:pt x="0" y="8525"/>
                  </a:lnTo>
                  <a:lnTo>
                    <a:pt x="9" y="8876"/>
                  </a:lnTo>
                  <a:lnTo>
                    <a:pt x="36" y="9224"/>
                  </a:lnTo>
                  <a:lnTo>
                    <a:pt x="80" y="9568"/>
                  </a:lnTo>
                  <a:lnTo>
                    <a:pt x="142" y="9908"/>
                  </a:lnTo>
                  <a:lnTo>
                    <a:pt x="220" y="10244"/>
                  </a:lnTo>
                  <a:lnTo>
                    <a:pt x="314" y="10574"/>
                  </a:lnTo>
                  <a:lnTo>
                    <a:pt x="425" y="10900"/>
                  </a:lnTo>
                  <a:lnTo>
                    <a:pt x="551" y="11221"/>
                  </a:lnTo>
                  <a:lnTo>
                    <a:pt x="693" y="11536"/>
                  </a:lnTo>
                  <a:lnTo>
                    <a:pt x="850" y="11845"/>
                  </a:lnTo>
                  <a:lnTo>
                    <a:pt x="1021" y="12148"/>
                  </a:lnTo>
                  <a:lnTo>
                    <a:pt x="1207" y="12444"/>
                  </a:lnTo>
                  <a:lnTo>
                    <a:pt x="1407" y="12734"/>
                  </a:lnTo>
                  <a:lnTo>
                    <a:pt x="1620" y="13018"/>
                  </a:lnTo>
                  <a:lnTo>
                    <a:pt x="1847" y="13293"/>
                  </a:lnTo>
                  <a:lnTo>
                    <a:pt x="2086" y="13562"/>
                  </a:lnTo>
                  <a:lnTo>
                    <a:pt x="2338" y="13823"/>
                  </a:lnTo>
                  <a:lnTo>
                    <a:pt x="2603" y="14075"/>
                  </a:lnTo>
                  <a:lnTo>
                    <a:pt x="2879" y="14320"/>
                  </a:lnTo>
                  <a:lnTo>
                    <a:pt x="3167" y="14555"/>
                  </a:lnTo>
                  <a:lnTo>
                    <a:pt x="3466" y="14782"/>
                  </a:lnTo>
                  <a:lnTo>
                    <a:pt x="3776" y="15000"/>
                  </a:lnTo>
                  <a:lnTo>
                    <a:pt x="4096" y="15209"/>
                  </a:lnTo>
                  <a:lnTo>
                    <a:pt x="4427" y="15408"/>
                  </a:lnTo>
                  <a:lnTo>
                    <a:pt x="4767" y="15596"/>
                  </a:lnTo>
                  <a:lnTo>
                    <a:pt x="5117" y="15775"/>
                  </a:lnTo>
                  <a:lnTo>
                    <a:pt x="5476" y="15943"/>
                  </a:lnTo>
                  <a:lnTo>
                    <a:pt x="5843" y="16101"/>
                  </a:lnTo>
                  <a:lnTo>
                    <a:pt x="6219" y="16247"/>
                  </a:lnTo>
                  <a:lnTo>
                    <a:pt x="6604" y="16382"/>
                  </a:lnTo>
                  <a:lnTo>
                    <a:pt x="6995" y="16505"/>
                  </a:lnTo>
                  <a:lnTo>
                    <a:pt x="7395" y="16617"/>
                  </a:lnTo>
                  <a:lnTo>
                    <a:pt x="7801" y="16716"/>
                  </a:lnTo>
                  <a:lnTo>
                    <a:pt x="8214" y="16803"/>
                  </a:lnTo>
                  <a:lnTo>
                    <a:pt x="8633" y="16878"/>
                  </a:lnTo>
                  <a:lnTo>
                    <a:pt x="9058" y="16939"/>
                  </a:lnTo>
                  <a:lnTo>
                    <a:pt x="9489" y="16987"/>
                  </a:lnTo>
                  <a:lnTo>
                    <a:pt x="9925" y="17022"/>
                  </a:lnTo>
                  <a:lnTo>
                    <a:pt x="9925" y="21600"/>
                  </a:lnTo>
                  <a:lnTo>
                    <a:pt x="19179" y="14005"/>
                  </a:lnTo>
                  <a:lnTo>
                    <a:pt x="19072" y="14005"/>
                  </a:lnTo>
                  <a:lnTo>
                    <a:pt x="19361" y="13722"/>
                  </a:lnTo>
                  <a:lnTo>
                    <a:pt x="19634" y="13430"/>
                  </a:lnTo>
                  <a:lnTo>
                    <a:pt x="19891" y="13128"/>
                  </a:lnTo>
                  <a:lnTo>
                    <a:pt x="20133" y="12817"/>
                  </a:lnTo>
                  <a:lnTo>
                    <a:pt x="20358" y="12498"/>
                  </a:lnTo>
                  <a:lnTo>
                    <a:pt x="20565" y="12170"/>
                  </a:lnTo>
                  <a:lnTo>
                    <a:pt x="20756" y="11835"/>
                  </a:lnTo>
                  <a:lnTo>
                    <a:pt x="20928" y="11492"/>
                  </a:lnTo>
                  <a:lnTo>
                    <a:pt x="21081" y="11142"/>
                  </a:lnTo>
                  <a:lnTo>
                    <a:pt x="21216" y="10785"/>
                  </a:lnTo>
                  <a:lnTo>
                    <a:pt x="21331" y="10422"/>
                  </a:lnTo>
                  <a:lnTo>
                    <a:pt x="21427" y="10053"/>
                  </a:lnTo>
                  <a:lnTo>
                    <a:pt x="21502" y="9678"/>
                  </a:lnTo>
                  <a:lnTo>
                    <a:pt x="21556" y="9299"/>
                  </a:lnTo>
                  <a:lnTo>
                    <a:pt x="21589" y="8914"/>
                  </a:lnTo>
                  <a:lnTo>
                    <a:pt x="21600" y="8525"/>
                  </a:lnTo>
                  <a:lnTo>
                    <a:pt x="21591" y="8173"/>
                  </a:lnTo>
                  <a:lnTo>
                    <a:pt x="21564" y="7826"/>
                  </a:lnTo>
                  <a:lnTo>
                    <a:pt x="21520" y="7482"/>
                  </a:lnTo>
                  <a:lnTo>
                    <a:pt x="21459" y="7142"/>
                  </a:lnTo>
                  <a:lnTo>
                    <a:pt x="21381" y="6807"/>
                  </a:lnTo>
                  <a:lnTo>
                    <a:pt x="21286" y="6476"/>
                  </a:lnTo>
                  <a:lnTo>
                    <a:pt x="21176" y="6151"/>
                  </a:lnTo>
                  <a:lnTo>
                    <a:pt x="21049" y="5830"/>
                  </a:lnTo>
                  <a:lnTo>
                    <a:pt x="20908" y="5515"/>
                  </a:lnTo>
                  <a:lnTo>
                    <a:pt x="20751" y="5206"/>
                  </a:lnTo>
                  <a:lnTo>
                    <a:pt x="20580" y="4904"/>
                  </a:lnTo>
                  <a:lnTo>
                    <a:pt x="20395" y="4607"/>
                  </a:lnTo>
                  <a:lnTo>
                    <a:pt x="20195" y="4317"/>
                  </a:lnTo>
                  <a:lnTo>
                    <a:pt x="19982" y="4034"/>
                  </a:lnTo>
                  <a:lnTo>
                    <a:pt x="19756" y="3758"/>
                  </a:lnTo>
                  <a:lnTo>
                    <a:pt x="19516" y="3490"/>
                  </a:lnTo>
                  <a:lnTo>
                    <a:pt x="19264" y="3230"/>
                  </a:lnTo>
                  <a:lnTo>
                    <a:pt x="19000" y="2977"/>
                  </a:lnTo>
                  <a:lnTo>
                    <a:pt x="18724" y="2733"/>
                  </a:lnTo>
                  <a:lnTo>
                    <a:pt x="18437" y="2497"/>
                  </a:lnTo>
                  <a:lnTo>
                    <a:pt x="18138" y="2270"/>
                  </a:lnTo>
                  <a:lnTo>
                    <a:pt x="17829" y="2052"/>
                  </a:lnTo>
                  <a:lnTo>
                    <a:pt x="17508" y="1844"/>
                  </a:lnTo>
                  <a:lnTo>
                    <a:pt x="17178" y="1645"/>
                  </a:lnTo>
                  <a:lnTo>
                    <a:pt x="16838" y="1456"/>
                  </a:lnTo>
                  <a:lnTo>
                    <a:pt x="16489" y="1277"/>
                  </a:lnTo>
                  <a:lnTo>
                    <a:pt x="16130" y="1109"/>
                  </a:lnTo>
                  <a:lnTo>
                    <a:pt x="15763" y="952"/>
                  </a:lnTo>
                  <a:lnTo>
                    <a:pt x="15388" y="805"/>
                  </a:lnTo>
                  <a:lnTo>
                    <a:pt x="15004" y="670"/>
                  </a:lnTo>
                  <a:lnTo>
                    <a:pt x="14612" y="546"/>
                  </a:lnTo>
                  <a:lnTo>
                    <a:pt x="14214" y="435"/>
                  </a:lnTo>
                  <a:lnTo>
                    <a:pt x="13808" y="335"/>
                  </a:lnTo>
                  <a:lnTo>
                    <a:pt x="13395" y="248"/>
                  </a:lnTo>
                  <a:lnTo>
                    <a:pt x="12977" y="173"/>
                  </a:lnTo>
                  <a:lnTo>
                    <a:pt x="12552" y="112"/>
                  </a:lnTo>
                  <a:lnTo>
                    <a:pt x="12121" y="63"/>
                  </a:lnTo>
                  <a:lnTo>
                    <a:pt x="11686" y="28"/>
                  </a:lnTo>
                  <a:lnTo>
                    <a:pt x="11245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03" name="Треугольник"/>
            <p:cNvSpPr/>
            <p:nvPr/>
          </p:nvSpPr>
          <p:spPr>
            <a:xfrm>
              <a:off x="2065479" y="19157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08" name="object 12"/>
          <p:cNvSpPr/>
          <p:nvPr/>
        </p:nvSpPr>
        <p:spPr>
          <a:xfrm>
            <a:off x="12195684" y="6814689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12" name="object 13"/>
          <p:cNvGrpSpPr/>
          <p:nvPr/>
        </p:nvGrpSpPr>
        <p:grpSpPr>
          <a:xfrm>
            <a:off x="14226226" y="3750704"/>
            <a:ext cx="2302942" cy="2923398"/>
            <a:chOff x="0" y="0"/>
            <a:chExt cx="2339870" cy="2970276"/>
          </a:xfrm>
        </p:grpSpPr>
        <p:sp>
          <p:nvSpPr>
            <p:cNvPr id="1409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gradFill>
              <a:gsLst>
                <a:gs pos="0">
                  <a:srgbClr val="7AACFC"/>
                </a:gs>
                <a:gs pos="99000">
                  <a:srgbClr val="CDDFFE"/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0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8D8D8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1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416" name="object 14"/>
          <p:cNvGrpSpPr/>
          <p:nvPr/>
        </p:nvGrpSpPr>
        <p:grpSpPr>
          <a:xfrm>
            <a:off x="16665361" y="1125848"/>
            <a:ext cx="2302942" cy="2923398"/>
            <a:chOff x="0" y="0"/>
            <a:chExt cx="2339870" cy="2970276"/>
          </a:xfrm>
        </p:grpSpPr>
        <p:sp>
          <p:nvSpPr>
            <p:cNvPr id="1413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4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5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18" name="object 16"/>
          <p:cNvSpPr/>
          <p:nvPr/>
        </p:nvSpPr>
        <p:spPr>
          <a:xfrm>
            <a:off x="14659585" y="4152679"/>
            <a:ext cx="1436243" cy="143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19" name="object 18"/>
          <p:cNvSpPr/>
          <p:nvPr/>
        </p:nvSpPr>
        <p:spPr>
          <a:xfrm>
            <a:off x="17098720" y="1527832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20" name="Текст 38"/>
          <p:cNvSpPr txBox="1">
            <a:spLocks noGrp="1"/>
          </p:cNvSpPr>
          <p:nvPr>
            <p:ph type="body" sz="quarter" idx="4294967295"/>
          </p:nvPr>
        </p:nvSpPr>
        <p:spPr>
          <a:xfrm rot="16200000">
            <a:off x="-3454641" y="3732817"/>
            <a:ext cx="9576721" cy="2667438"/>
          </a:xfrm>
          <a:prstGeom prst="rect">
            <a:avLst/>
          </a:prstGeom>
        </p:spPr>
        <p:txBody>
          <a:bodyPr/>
          <a:lstStyle>
            <a:lvl1pPr>
              <a:defRPr sz="17000">
                <a:solidFill>
                  <a:srgbClr val="F2F2F2"/>
                </a:solidFill>
              </a:defRPr>
            </a:lvl1pPr>
          </a:lstStyle>
          <a:p>
            <a:r>
              <a:rPr dirty="0">
                <a:latin typeface="TINKOFFSANS-MEDIUM" panose="02000506050000020004" pitchFamily="2" charset="0"/>
              </a:rPr>
              <a:t>20</a:t>
            </a:r>
            <a:r>
              <a:rPr lang="ru-RU" dirty="0">
                <a:latin typeface="TINKOFFSANS-MEDIUM" panose="02000506050000020004" pitchFamily="2" charset="0"/>
              </a:rPr>
              <a:t>20</a:t>
            </a:r>
            <a:r>
              <a:rPr dirty="0">
                <a:latin typeface="TINKOFFSANS-MEDIUM" panose="02000506050000020004" pitchFamily="2" charset="0"/>
              </a:rPr>
              <a:t>-</a:t>
            </a:r>
          </a:p>
        </p:txBody>
      </p:sp>
      <p:sp>
        <p:nvSpPr>
          <p:cNvPr id="1421" name="Текст 39"/>
          <p:cNvSpPr>
            <a:spLocks noGrp="1"/>
          </p:cNvSpPr>
          <p:nvPr>
            <p:ph type="body" idx="4294967295"/>
          </p:nvPr>
        </p:nvSpPr>
        <p:spPr>
          <a:xfrm>
            <a:off x="12335826" y="7235288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2020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2" name="Текст 40"/>
          <p:cNvSpPr>
            <a:spLocks noGrp="1"/>
          </p:cNvSpPr>
          <p:nvPr>
            <p:ph type="body" idx="4294967295"/>
          </p:nvPr>
        </p:nvSpPr>
        <p:spPr>
          <a:xfrm>
            <a:off x="14785511" y="4592777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sz="2756" dirty="0">
                <a:latin typeface="TINKOFFSANS-MEDIUM" panose="02000506050000020004" pitchFamily="2" charset="0"/>
              </a:rPr>
              <a:t>20</a:t>
            </a:r>
            <a:r>
              <a:rPr lang="ru-RU" sz="2756" dirty="0">
                <a:latin typeface="TINKOFFSANS-MEDIUM" panose="02000506050000020004" pitchFamily="2" charset="0"/>
              </a:rPr>
              <a:t>21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3" name="Текст 41"/>
          <p:cNvSpPr>
            <a:spLocks noGrp="1"/>
          </p:cNvSpPr>
          <p:nvPr>
            <p:ph type="body" idx="4294967295"/>
          </p:nvPr>
        </p:nvSpPr>
        <p:spPr>
          <a:xfrm>
            <a:off x="17246197" y="1954294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latin typeface="TINKOFFSANS-MEDIUM" panose="02000506050000020004" pitchFamily="2" charset="0"/>
              </a:rPr>
              <a:t>2022</a:t>
            </a:r>
            <a:endParaRPr sz="2756" dirty="0">
              <a:latin typeface="TINKOFFSANS-MEDIUM" panose="02000506050000020004" pitchFamily="2" charset="0"/>
            </a:endParaRPr>
          </a:p>
        </p:txBody>
      </p:sp>
      <p:sp>
        <p:nvSpPr>
          <p:cNvPr id="1424" name="Текст 42"/>
          <p:cNvSpPr>
            <a:spLocks noGrp="1"/>
          </p:cNvSpPr>
          <p:nvPr>
            <p:ph type="body" idx="4294967295"/>
          </p:nvPr>
        </p:nvSpPr>
        <p:spPr>
          <a:xfrm>
            <a:off x="6208511" y="4628710"/>
            <a:ext cx="7361462" cy="1563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 </a:t>
            </a:r>
          </a:p>
        </p:txBody>
      </p:sp>
      <p:sp>
        <p:nvSpPr>
          <p:cNvPr id="1425" name="Текст 43"/>
          <p:cNvSpPr>
            <a:spLocks noGrp="1"/>
          </p:cNvSpPr>
          <p:nvPr>
            <p:ph type="body" idx="4294967295"/>
          </p:nvPr>
        </p:nvSpPr>
        <p:spPr>
          <a:xfrm>
            <a:off x="8737787" y="1618259"/>
            <a:ext cx="7680436" cy="15580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 в отношении поставленных задач</a:t>
            </a:r>
          </a:p>
        </p:txBody>
      </p:sp>
      <p:sp>
        <p:nvSpPr>
          <p:cNvPr id="1426" name="Текст 44"/>
          <p:cNvSpPr>
            <a:spLocks noGrp="1"/>
          </p:cNvSpPr>
          <p:nvPr>
            <p:ph type="body" idx="4294967295"/>
          </p:nvPr>
        </p:nvSpPr>
        <p:spPr>
          <a:xfrm>
            <a:off x="4507832" y="8505489"/>
            <a:ext cx="7018921" cy="152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в отношении поставленных задач</a:t>
            </a:r>
          </a:p>
        </p:txBody>
      </p:sp>
      <p:sp>
        <p:nvSpPr>
          <p:cNvPr id="1427" name="Текст 45"/>
          <p:cNvSpPr>
            <a:spLocks noGrp="1"/>
          </p:cNvSpPr>
          <p:nvPr>
            <p:ph type="body" idx="4294967295"/>
          </p:nvPr>
        </p:nvSpPr>
        <p:spPr>
          <a:xfrm>
            <a:off x="8229600" y="912590"/>
            <a:ext cx="8184175" cy="65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 anchorCtr="0">
            <a:no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ts val="42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</a:t>
            </a:r>
          </a:p>
        </p:txBody>
      </p:sp>
      <p:sp>
        <p:nvSpPr>
          <p:cNvPr id="1428" name="Текст 46"/>
          <p:cNvSpPr>
            <a:spLocks noGrp="1"/>
          </p:cNvSpPr>
          <p:nvPr>
            <p:ph type="body" idx="4294967295"/>
          </p:nvPr>
        </p:nvSpPr>
        <p:spPr>
          <a:xfrm>
            <a:off x="6914147" y="3924219"/>
            <a:ext cx="6655822" cy="6477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 anchorCtr="0">
            <a:no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ts val="42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специалистов</a:t>
            </a:r>
          </a:p>
        </p:txBody>
      </p:sp>
      <p:sp>
        <p:nvSpPr>
          <p:cNvPr id="1429" name="Текст 47"/>
          <p:cNvSpPr>
            <a:spLocks noGrp="1"/>
          </p:cNvSpPr>
          <p:nvPr>
            <p:ph type="body" idx="4294967295"/>
          </p:nvPr>
        </p:nvSpPr>
        <p:spPr>
          <a:xfrm>
            <a:off x="5207001" y="7295400"/>
            <a:ext cx="6319756" cy="11748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 anchorCtr="0"/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ts val="4200"/>
              </a:lnSpc>
            </a:pPr>
            <a:r>
              <a:rPr sz="3000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 двух специалистов физического лица</a:t>
            </a:r>
          </a:p>
        </p:txBody>
      </p:sp>
      <p:sp>
        <p:nvSpPr>
          <p:cNvPr id="1430" name="Текст 48"/>
          <p:cNvSpPr>
            <a:spLocks noGrp="1"/>
          </p:cNvSpPr>
          <p:nvPr>
            <p:ph type="body" idx="4294967295"/>
          </p:nvPr>
        </p:nvSpPr>
        <p:spPr>
          <a:xfrm rot="16200000">
            <a:off x="1233529" y="1795793"/>
            <a:ext cx="5077022" cy="2919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indent="0" algn="r" defTabSz="1509582">
              <a:lnSpc>
                <a:spcPct val="90000"/>
              </a:lnSpc>
              <a:spcBef>
                <a:spcPts val="1600"/>
              </a:spcBef>
              <a:defRPr sz="16600">
                <a:solidFill>
                  <a:srgbClr val="F2F2F2"/>
                </a:solidFill>
              </a:defRPr>
            </a:lvl1pPr>
          </a:lstStyle>
          <a:p>
            <a:r>
              <a:rPr dirty="0">
                <a:latin typeface="TINKOFFSANS-MEDIUM" panose="02000506050000020004" pitchFamily="2" charset="0"/>
              </a:rPr>
              <a:t>20</a:t>
            </a:r>
            <a:r>
              <a:rPr lang="ru-RU" dirty="0">
                <a:latin typeface="TINKOFFSANS-MEDIUM" panose="02000506050000020004" pitchFamily="2" charset="0"/>
              </a:rPr>
              <a:t>22</a:t>
            </a:r>
            <a:endParaRPr dirty="0">
              <a:latin typeface="TINKOFFSANS-MEDIUM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49B5883-F89B-1D49-B089-667DBB73A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82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62FA804-E44A-4931-A596-9694927B5323}"/>
              </a:ext>
            </a:extLst>
          </p:cNvPr>
          <p:cNvGrpSpPr/>
          <p:nvPr/>
        </p:nvGrpSpPr>
        <p:grpSpPr>
          <a:xfrm>
            <a:off x="551225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C257CE-6404-4745-99C5-0A4F1264B79C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BF5669-6119-4D2F-960C-5329947B1894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2" name="Group 115">
            <a:extLst>
              <a:ext uri="{FF2B5EF4-FFF2-40B4-BE49-F238E27FC236}">
                <a16:creationId xmlns:a16="http://schemas.microsoft.com/office/drawing/2014/main" id="{56627F62-40DA-324C-978A-FEFB1BE7EDAA}"/>
              </a:ext>
            </a:extLst>
          </p:cNvPr>
          <p:cNvGrpSpPr/>
          <p:nvPr/>
        </p:nvGrpSpPr>
        <p:grpSpPr>
          <a:xfrm>
            <a:off x="9179570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3" name="Freeform: Shape 84">
              <a:extLst>
                <a:ext uri="{FF2B5EF4-FFF2-40B4-BE49-F238E27FC236}">
                  <a16:creationId xmlns:a16="http://schemas.microsoft.com/office/drawing/2014/main" id="{CA63A316-DC17-E741-909D-50F2184417EB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Freeform: Shape 88">
              <a:extLst>
                <a:ext uri="{FF2B5EF4-FFF2-40B4-BE49-F238E27FC236}">
                  <a16:creationId xmlns:a16="http://schemas.microsoft.com/office/drawing/2014/main" id="{7EC458FA-0904-CB4A-A50C-0134BE6B142B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8" name="Group 115">
            <a:extLst>
              <a:ext uri="{FF2B5EF4-FFF2-40B4-BE49-F238E27FC236}">
                <a16:creationId xmlns:a16="http://schemas.microsoft.com/office/drawing/2014/main" id="{48122EA7-6D17-BA4C-8124-BC061E0DFC13}"/>
              </a:ext>
            </a:extLst>
          </p:cNvPr>
          <p:cNvGrpSpPr/>
          <p:nvPr/>
        </p:nvGrpSpPr>
        <p:grpSpPr>
          <a:xfrm>
            <a:off x="12851978" y="5347728"/>
            <a:ext cx="1367761" cy="1069180"/>
            <a:chOff x="3533810" y="3659006"/>
            <a:chExt cx="789261" cy="616966"/>
          </a:xfrm>
          <a:solidFill>
            <a:srgbClr val="F6F6F6"/>
          </a:solidFill>
          <a:effectLst/>
        </p:grpSpPr>
        <p:sp>
          <p:nvSpPr>
            <p:cNvPr id="69" name="Freeform: Shape 84">
              <a:extLst>
                <a:ext uri="{FF2B5EF4-FFF2-40B4-BE49-F238E27FC236}">
                  <a16:creationId xmlns:a16="http://schemas.microsoft.com/office/drawing/2014/main" id="{0DC086AC-3E55-0B47-9AF6-E23013869220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Freeform: Shape 88">
              <a:extLst>
                <a:ext uri="{FF2B5EF4-FFF2-40B4-BE49-F238E27FC236}">
                  <a16:creationId xmlns:a16="http://schemas.microsoft.com/office/drawing/2014/main" id="{A2B49513-F3E2-154E-BC4C-C36F75AEABA7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EABF3-5757-41B6-ABD0-736F06BDB6B8}"/>
              </a:ext>
            </a:extLst>
          </p:cNvPr>
          <p:cNvGrpSpPr/>
          <p:nvPr/>
        </p:nvGrpSpPr>
        <p:grpSpPr>
          <a:xfrm>
            <a:off x="2425468" y="4043643"/>
            <a:ext cx="14948387" cy="3677356"/>
            <a:chOff x="1493546" y="2482905"/>
            <a:chExt cx="9204908" cy="22644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5EB8DA0-348F-4480-A25F-EB44FE8A9C9C}"/>
                </a:ext>
              </a:extLst>
            </p:cNvPr>
            <p:cNvGrpSpPr/>
            <p:nvPr/>
          </p:nvGrpSpPr>
          <p:grpSpPr>
            <a:xfrm>
              <a:off x="1547627" y="2482905"/>
              <a:ext cx="9075349" cy="2264440"/>
              <a:chOff x="1803266" y="2906488"/>
              <a:chExt cx="8504508" cy="2122006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099AEE3A-B7B9-4B06-A826-D68F71A082C0}"/>
                  </a:ext>
                </a:extLst>
              </p:cNvPr>
              <p:cNvSpPr/>
              <p:nvPr/>
            </p:nvSpPr>
            <p:spPr>
              <a:xfrm>
                <a:off x="1803266" y="2906488"/>
                <a:ext cx="2122006" cy="2122006"/>
              </a:xfrm>
              <a:prstGeom prst="arc">
                <a:avLst>
                  <a:gd name="adj1" fmla="val 10827481"/>
                  <a:gd name="adj2" fmla="val 0"/>
                </a:avLst>
              </a:prstGeom>
              <a:ln w="1270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6814D970-7F6C-4F01-8FF5-6071D6A3D803}"/>
                  </a:ext>
                </a:extLst>
              </p:cNvPr>
              <p:cNvSpPr/>
              <p:nvPr/>
            </p:nvSpPr>
            <p:spPr>
              <a:xfrm>
                <a:off x="3932876" y="2906488"/>
                <a:ext cx="2122006" cy="2122006"/>
              </a:xfrm>
              <a:prstGeom prst="arc">
                <a:avLst>
                  <a:gd name="adj1" fmla="val 21580352"/>
                  <a:gd name="adj2" fmla="val 10800000"/>
                </a:avLst>
              </a:prstGeom>
              <a:ln w="1270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BADBDAF-84D4-41F8-962B-88324D4D758A}"/>
                  </a:ext>
                </a:extLst>
              </p:cNvPr>
              <p:cNvSpPr/>
              <p:nvPr/>
            </p:nvSpPr>
            <p:spPr>
              <a:xfrm>
                <a:off x="6058690" y="2906488"/>
                <a:ext cx="2122006" cy="2122006"/>
              </a:xfrm>
              <a:prstGeom prst="arc">
                <a:avLst>
                  <a:gd name="adj1" fmla="val 10802603"/>
                  <a:gd name="adj2" fmla="val 0"/>
                </a:avLst>
              </a:prstGeom>
              <a:ln w="1270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F265DD5-1909-4E86-8F8E-2F1309625717}"/>
                  </a:ext>
                </a:extLst>
              </p:cNvPr>
              <p:cNvSpPr/>
              <p:nvPr/>
            </p:nvSpPr>
            <p:spPr>
              <a:xfrm>
                <a:off x="8185768" y="2906488"/>
                <a:ext cx="2122006" cy="2122006"/>
              </a:xfrm>
              <a:prstGeom prst="arc">
                <a:avLst>
                  <a:gd name="adj1" fmla="val 21598355"/>
                  <a:gd name="adj2" fmla="val 10824570"/>
                </a:avLst>
              </a:prstGeom>
              <a:ln w="1270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FD5CF7-3A25-43B3-BC53-6132AB8A0915}"/>
                </a:ext>
              </a:extLst>
            </p:cNvPr>
            <p:cNvSpPr/>
            <p:nvPr/>
          </p:nvSpPr>
          <p:spPr>
            <a:xfrm>
              <a:off x="1493546" y="3560371"/>
              <a:ext cx="108153" cy="108153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3C18269-8EA1-4301-947C-537A7E381139}"/>
                </a:ext>
              </a:extLst>
            </p:cNvPr>
            <p:cNvSpPr/>
            <p:nvPr/>
          </p:nvSpPr>
          <p:spPr>
            <a:xfrm>
              <a:off x="3284825" y="2629350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2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F8B4AE-02E4-4EB4-8AD0-9000D813C3A7}"/>
                </a:ext>
              </a:extLst>
            </p:cNvPr>
            <p:cNvSpPr/>
            <p:nvPr/>
          </p:nvSpPr>
          <p:spPr>
            <a:xfrm>
              <a:off x="5719779" y="4317203"/>
              <a:ext cx="125639" cy="125203"/>
            </a:xfrm>
            <a:custGeom>
              <a:avLst/>
              <a:gdLst>
                <a:gd name="connsiteX0" fmla="*/ 80470 w 88520"/>
                <a:gd name="connsiteY0" fmla="*/ 123 h 88213"/>
                <a:gd name="connsiteX1" fmla="*/ 7127 w 88520"/>
                <a:gd name="connsiteY1" fmla="*/ 9648 h 88213"/>
                <a:gd name="connsiteX2" fmla="*/ 2365 w 88520"/>
                <a:gd name="connsiteY2" fmla="*/ 22983 h 88213"/>
                <a:gd name="connsiteX3" fmla="*/ 65230 w 88520"/>
                <a:gd name="connsiteY3" fmla="*/ 85848 h 88213"/>
                <a:gd name="connsiteX4" fmla="*/ 78565 w 88520"/>
                <a:gd name="connsiteY4" fmla="*/ 81086 h 88213"/>
                <a:gd name="connsiteX5" fmla="*/ 88090 w 88520"/>
                <a:gd name="connsiteY5" fmla="*/ 7743 h 88213"/>
                <a:gd name="connsiteX6" fmla="*/ 80470 w 88520"/>
                <a:gd name="connsiteY6" fmla="*/ 123 h 8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0" h="88213">
                  <a:moveTo>
                    <a:pt x="80470" y="123"/>
                  </a:moveTo>
                  <a:lnTo>
                    <a:pt x="7127" y="9648"/>
                  </a:lnTo>
                  <a:cubicBezTo>
                    <a:pt x="460" y="10601"/>
                    <a:pt x="-2398" y="18221"/>
                    <a:pt x="2365" y="22983"/>
                  </a:cubicBezTo>
                  <a:lnTo>
                    <a:pt x="65230" y="85848"/>
                  </a:lnTo>
                  <a:cubicBezTo>
                    <a:pt x="69992" y="90611"/>
                    <a:pt x="77613" y="87753"/>
                    <a:pt x="78565" y="81086"/>
                  </a:cubicBezTo>
                  <a:lnTo>
                    <a:pt x="88090" y="7743"/>
                  </a:lnTo>
                  <a:cubicBezTo>
                    <a:pt x="89995" y="3933"/>
                    <a:pt x="85233" y="-829"/>
                    <a:pt x="80470" y="1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070ED3B-2B31-4AF9-99C0-599117BDA4FE}"/>
                </a:ext>
              </a:extLst>
            </p:cNvPr>
            <p:cNvSpPr/>
            <p:nvPr/>
          </p:nvSpPr>
          <p:spPr>
            <a:xfrm>
              <a:off x="7891472" y="2676924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3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68D164-4045-494C-9998-C382DBF818E8}"/>
                </a:ext>
              </a:extLst>
            </p:cNvPr>
            <p:cNvSpPr/>
            <p:nvPr/>
          </p:nvSpPr>
          <p:spPr>
            <a:xfrm>
              <a:off x="10548152" y="3560371"/>
              <a:ext cx="150302" cy="106463"/>
            </a:xfrm>
            <a:custGeom>
              <a:avLst/>
              <a:gdLst>
                <a:gd name="connsiteX0" fmla="*/ 46281 w 105897"/>
                <a:gd name="connsiteY0" fmla="*/ 3572 h 75009"/>
                <a:gd name="connsiteX1" fmla="*/ 1513 w 105897"/>
                <a:gd name="connsiteY1" fmla="*/ 61674 h 75009"/>
                <a:gd name="connsiteX2" fmla="*/ 8181 w 105897"/>
                <a:gd name="connsiteY2" fmla="*/ 75009 h 75009"/>
                <a:gd name="connsiteX3" fmla="*/ 97716 w 105897"/>
                <a:gd name="connsiteY3" fmla="*/ 75009 h 75009"/>
                <a:gd name="connsiteX4" fmla="*/ 104384 w 105897"/>
                <a:gd name="connsiteY4" fmla="*/ 61674 h 75009"/>
                <a:gd name="connsiteX5" fmla="*/ 59616 w 105897"/>
                <a:gd name="connsiteY5" fmla="*/ 3572 h 75009"/>
                <a:gd name="connsiteX6" fmla="*/ 46281 w 105897"/>
                <a:gd name="connsiteY6" fmla="*/ 3572 h 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97" h="75009">
                  <a:moveTo>
                    <a:pt x="46281" y="3572"/>
                  </a:moveTo>
                  <a:lnTo>
                    <a:pt x="1513" y="61674"/>
                  </a:lnTo>
                  <a:cubicBezTo>
                    <a:pt x="-2296" y="67389"/>
                    <a:pt x="1513" y="75009"/>
                    <a:pt x="8181" y="75009"/>
                  </a:cubicBezTo>
                  <a:lnTo>
                    <a:pt x="97716" y="75009"/>
                  </a:lnTo>
                  <a:cubicBezTo>
                    <a:pt x="104384" y="75009"/>
                    <a:pt x="108194" y="67389"/>
                    <a:pt x="104384" y="61674"/>
                  </a:cubicBezTo>
                  <a:lnTo>
                    <a:pt x="59616" y="3572"/>
                  </a:lnTo>
                  <a:cubicBezTo>
                    <a:pt x="54854" y="-1191"/>
                    <a:pt x="49138" y="-1191"/>
                    <a:pt x="46281" y="35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0271D-4293-4409-BD56-1D3464EF22C5}"/>
              </a:ext>
            </a:extLst>
          </p:cNvPr>
          <p:cNvGrpSpPr/>
          <p:nvPr/>
        </p:nvGrpSpPr>
        <p:grpSpPr>
          <a:xfrm>
            <a:off x="6763651" y="4603478"/>
            <a:ext cx="2555495" cy="2555495"/>
            <a:chOff x="4164916" y="2827638"/>
            <a:chExt cx="1573621" cy="1573621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4B2AA71-4FBA-4ADF-ADD4-614C9280229E}"/>
                </a:ext>
              </a:extLst>
            </p:cNvPr>
            <p:cNvSpPr/>
            <p:nvPr/>
          </p:nvSpPr>
          <p:spPr>
            <a:xfrm>
              <a:off x="4164916" y="2827638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34BE06-9492-4EDB-881E-FF59E6F04811}"/>
                </a:ext>
              </a:extLst>
            </p:cNvPr>
            <p:cNvSpPr/>
            <p:nvPr/>
          </p:nvSpPr>
          <p:spPr>
            <a:xfrm>
              <a:off x="4286899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EB463FE-CFC5-4440-915F-D232EBB87CDF}"/>
                </a:ext>
              </a:extLst>
            </p:cNvPr>
            <p:cNvSpPr/>
            <p:nvPr/>
          </p:nvSpPr>
          <p:spPr>
            <a:xfrm>
              <a:off x="4424784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8 w 622934"/>
                <a:gd name="connsiteY1" fmla="*/ 622935 h 622935"/>
                <a:gd name="connsiteX2" fmla="*/ 0 w 622934"/>
                <a:gd name="connsiteY2" fmla="*/ 311467 h 622935"/>
                <a:gd name="connsiteX3" fmla="*/ 311468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4E40E7-32F4-4007-A3DD-FC0843EAD1A9}"/>
              </a:ext>
            </a:extLst>
          </p:cNvPr>
          <p:cNvGrpSpPr/>
          <p:nvPr/>
        </p:nvGrpSpPr>
        <p:grpSpPr>
          <a:xfrm>
            <a:off x="14179000" y="4603478"/>
            <a:ext cx="2495413" cy="2555495"/>
            <a:chOff x="8731134" y="2827638"/>
            <a:chExt cx="1536624" cy="1573621"/>
          </a:xfrm>
          <a:effectLst/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0C67F6-38A6-43F0-A44D-ACF8265F2BA8}"/>
                </a:ext>
              </a:extLst>
            </p:cNvPr>
            <p:cNvSpPr/>
            <p:nvPr/>
          </p:nvSpPr>
          <p:spPr>
            <a:xfrm>
              <a:off x="8731134" y="2827638"/>
              <a:ext cx="1536624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6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F2FDF3-5F9F-465A-96DC-E48DD26C81D0}"/>
                </a:ext>
              </a:extLst>
            </p:cNvPr>
            <p:cNvSpPr/>
            <p:nvPr/>
          </p:nvSpPr>
          <p:spPr>
            <a:xfrm>
              <a:off x="8825254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EF56DA-716B-4972-9211-7EFF08666FFB}"/>
                </a:ext>
              </a:extLst>
            </p:cNvPr>
            <p:cNvSpPr/>
            <p:nvPr/>
          </p:nvSpPr>
          <p:spPr>
            <a:xfrm>
              <a:off x="8963139" y="3090211"/>
              <a:ext cx="1056588" cy="1056588"/>
            </a:xfrm>
            <a:custGeom>
              <a:avLst/>
              <a:gdLst>
                <a:gd name="connsiteX0" fmla="*/ 622935 w 622935"/>
                <a:gd name="connsiteY0" fmla="*/ 311467 h 622935"/>
                <a:gd name="connsiteX1" fmla="*/ 311468 w 622935"/>
                <a:gd name="connsiteY1" fmla="*/ 622935 h 622935"/>
                <a:gd name="connsiteX2" fmla="*/ 0 w 622935"/>
                <a:gd name="connsiteY2" fmla="*/ 311467 h 622935"/>
                <a:gd name="connsiteX3" fmla="*/ 311468 w 622935"/>
                <a:gd name="connsiteY3" fmla="*/ 0 h 622935"/>
                <a:gd name="connsiteX4" fmla="*/ 622935 w 622935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7"/>
                  </a:moveTo>
                  <a:cubicBezTo>
                    <a:pt x="622935" y="483486"/>
                    <a:pt x="483487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8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82A239-5957-4EB9-97F2-319E95934179}"/>
              </a:ext>
            </a:extLst>
          </p:cNvPr>
          <p:cNvGrpSpPr/>
          <p:nvPr/>
        </p:nvGrpSpPr>
        <p:grpSpPr>
          <a:xfrm>
            <a:off x="10447602" y="4603478"/>
            <a:ext cx="2555492" cy="2555495"/>
            <a:chOff x="6433417" y="2827638"/>
            <a:chExt cx="1573619" cy="1573621"/>
          </a:xfrm>
          <a:effectLst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088B4C9-E22F-4294-AE96-0EF4F0447837}"/>
                </a:ext>
              </a:extLst>
            </p:cNvPr>
            <p:cNvSpPr/>
            <p:nvPr/>
          </p:nvSpPr>
          <p:spPr>
            <a:xfrm>
              <a:off x="6433417" y="2827638"/>
              <a:ext cx="1573619" cy="1573621"/>
            </a:xfrm>
            <a:custGeom>
              <a:avLst/>
              <a:gdLst>
                <a:gd name="connsiteX0" fmla="*/ 1108710 w 1108709"/>
                <a:gd name="connsiteY0" fmla="*/ 554355 h 1108710"/>
                <a:gd name="connsiteX1" fmla="*/ 554355 w 1108709"/>
                <a:gd name="connsiteY1" fmla="*/ 1108710 h 1108710"/>
                <a:gd name="connsiteX2" fmla="*/ 0 w 1108709"/>
                <a:gd name="connsiteY2" fmla="*/ 554355 h 1108710"/>
                <a:gd name="connsiteX3" fmla="*/ 554355 w 1108709"/>
                <a:gd name="connsiteY3" fmla="*/ 0 h 1108710"/>
                <a:gd name="connsiteX4" fmla="*/ 1108710 w 1108709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09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DF6A1B-E290-4F80-81F1-4FF3BCC0D0E1}"/>
                </a:ext>
              </a:extLst>
            </p:cNvPr>
            <p:cNvSpPr/>
            <p:nvPr/>
          </p:nvSpPr>
          <p:spPr>
            <a:xfrm>
              <a:off x="6555400" y="2949622"/>
              <a:ext cx="1329653" cy="1329654"/>
            </a:xfrm>
            <a:custGeom>
              <a:avLst/>
              <a:gdLst>
                <a:gd name="connsiteX0" fmla="*/ 853440 w 853440"/>
                <a:gd name="connsiteY0" fmla="*/ 426720 h 853439"/>
                <a:gd name="connsiteX1" fmla="*/ 426720 w 853440"/>
                <a:gd name="connsiteY1" fmla="*/ 853440 h 853439"/>
                <a:gd name="connsiteX2" fmla="*/ 0 w 853440"/>
                <a:gd name="connsiteY2" fmla="*/ 426720 h 853439"/>
                <a:gd name="connsiteX3" fmla="*/ 426720 w 853440"/>
                <a:gd name="connsiteY3" fmla="*/ 0 h 853439"/>
                <a:gd name="connsiteX4" fmla="*/ 853440 w 853440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D330E9-0481-4341-AF58-29F92D544925}"/>
                </a:ext>
              </a:extLst>
            </p:cNvPr>
            <p:cNvSpPr/>
            <p:nvPr/>
          </p:nvSpPr>
          <p:spPr>
            <a:xfrm>
              <a:off x="6694638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7 w 622934"/>
                <a:gd name="connsiteY1" fmla="*/ 622935 h 622935"/>
                <a:gd name="connsiteX2" fmla="*/ 0 w 622934"/>
                <a:gd name="connsiteY2" fmla="*/ 311467 h 622935"/>
                <a:gd name="connsiteX3" fmla="*/ 311467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7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7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A4215-75BF-4FE1-B778-2548080F7484}"/>
              </a:ext>
            </a:extLst>
          </p:cNvPr>
          <p:cNvGrpSpPr/>
          <p:nvPr/>
        </p:nvGrpSpPr>
        <p:grpSpPr>
          <a:xfrm>
            <a:off x="3073115" y="4605673"/>
            <a:ext cx="2555495" cy="2555495"/>
            <a:chOff x="1892359" y="2828990"/>
            <a:chExt cx="1573621" cy="157362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805082-6ABD-4563-812A-7C775A3F059F}"/>
                </a:ext>
              </a:extLst>
            </p:cNvPr>
            <p:cNvSpPr/>
            <p:nvPr/>
          </p:nvSpPr>
          <p:spPr>
            <a:xfrm>
              <a:off x="1892359" y="2828990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F04A1DB-40AE-4F4A-9A81-F99D0C9881CC}"/>
                </a:ext>
              </a:extLst>
            </p:cNvPr>
            <p:cNvSpPr/>
            <p:nvPr/>
          </p:nvSpPr>
          <p:spPr>
            <a:xfrm>
              <a:off x="2014343" y="2950974"/>
              <a:ext cx="1329653" cy="1329654"/>
            </a:xfrm>
            <a:custGeom>
              <a:avLst/>
              <a:gdLst>
                <a:gd name="connsiteX0" fmla="*/ 853440 w 853440"/>
                <a:gd name="connsiteY0" fmla="*/ 426720 h 853440"/>
                <a:gd name="connsiteX1" fmla="*/ 426720 w 853440"/>
                <a:gd name="connsiteY1" fmla="*/ 853440 h 853440"/>
                <a:gd name="connsiteX2" fmla="*/ 0 w 853440"/>
                <a:gd name="connsiteY2" fmla="*/ 426720 h 853440"/>
                <a:gd name="connsiteX3" fmla="*/ 426720 w 853440"/>
                <a:gd name="connsiteY3" fmla="*/ 0 h 853440"/>
                <a:gd name="connsiteX4" fmla="*/ 853440 w 853440"/>
                <a:gd name="connsiteY4" fmla="*/ 42672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40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BDB108-5F0A-4EF5-8D27-C9B10BE73DA5}"/>
                </a:ext>
              </a:extLst>
            </p:cNvPr>
            <p:cNvSpPr/>
            <p:nvPr/>
          </p:nvSpPr>
          <p:spPr>
            <a:xfrm>
              <a:off x="2152228" y="3092915"/>
              <a:ext cx="1056588" cy="1056588"/>
            </a:xfrm>
            <a:custGeom>
              <a:avLst/>
              <a:gdLst>
                <a:gd name="connsiteX0" fmla="*/ 622935 w 622935"/>
                <a:gd name="connsiteY0" fmla="*/ 311468 h 622935"/>
                <a:gd name="connsiteX1" fmla="*/ 311468 w 622935"/>
                <a:gd name="connsiteY1" fmla="*/ 622935 h 622935"/>
                <a:gd name="connsiteX2" fmla="*/ 0 w 622935"/>
                <a:gd name="connsiteY2" fmla="*/ 311468 h 622935"/>
                <a:gd name="connsiteX3" fmla="*/ 311468 w 622935"/>
                <a:gd name="connsiteY3" fmla="*/ 0 h 622935"/>
                <a:gd name="connsiteX4" fmla="*/ 622935 w 622935"/>
                <a:gd name="connsiteY4" fmla="*/ 311468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8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CE8897C-807B-4F0B-8FE5-D146280EE68B}"/>
              </a:ext>
            </a:extLst>
          </p:cNvPr>
          <p:cNvSpPr txBox="1"/>
          <p:nvPr/>
        </p:nvSpPr>
        <p:spPr>
          <a:xfrm>
            <a:off x="2669545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FBD36D-30A2-4CA3-A489-93B9FEE6C8A8}"/>
              </a:ext>
            </a:extLst>
          </p:cNvPr>
          <p:cNvSpPr txBox="1"/>
          <p:nvPr/>
        </p:nvSpPr>
        <p:spPr>
          <a:xfrm>
            <a:off x="2669543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5B9219-0C00-4835-B634-1D09F5AEA249}"/>
              </a:ext>
            </a:extLst>
          </p:cNvPr>
          <p:cNvSpPr txBox="1"/>
          <p:nvPr/>
        </p:nvSpPr>
        <p:spPr>
          <a:xfrm>
            <a:off x="6374210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624C80-DBE7-456B-99B7-CB515C208FA9}"/>
              </a:ext>
            </a:extLst>
          </p:cNvPr>
          <p:cNvSpPr txBox="1"/>
          <p:nvPr/>
        </p:nvSpPr>
        <p:spPr>
          <a:xfrm>
            <a:off x="6374208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82EBD27-8BF4-419C-8253-E1DB09CFDBE8}"/>
              </a:ext>
            </a:extLst>
          </p:cNvPr>
          <p:cNvSpPr txBox="1"/>
          <p:nvPr/>
        </p:nvSpPr>
        <p:spPr>
          <a:xfrm>
            <a:off x="10094042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D7CA7B-BCA1-4F56-A1DD-5BA45FE69C6F}"/>
              </a:ext>
            </a:extLst>
          </p:cNvPr>
          <p:cNvSpPr txBox="1"/>
          <p:nvPr/>
        </p:nvSpPr>
        <p:spPr>
          <a:xfrm>
            <a:off x="10094040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D81673-9652-4394-957A-BFA64A2300B1}"/>
              </a:ext>
            </a:extLst>
          </p:cNvPr>
          <p:cNvSpPr txBox="1"/>
          <p:nvPr/>
        </p:nvSpPr>
        <p:spPr>
          <a:xfrm>
            <a:off x="13932057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88F19A8-BBB8-42FD-AF6B-2B5E6988699F}"/>
              </a:ext>
            </a:extLst>
          </p:cNvPr>
          <p:cNvSpPr txBox="1"/>
          <p:nvPr/>
        </p:nvSpPr>
        <p:spPr>
          <a:xfrm>
            <a:off x="13932055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3B068E-B2C7-6540-948D-7B90FBE8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83</a:t>
            </a:fld>
            <a:endParaRPr lang="ru-R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C2E4CE-A9BC-0044-B1E2-4D0FAE3BAEB9}"/>
              </a:ext>
            </a:extLst>
          </p:cNvPr>
          <p:cNvSpPr txBox="1"/>
          <p:nvPr/>
        </p:nvSpPr>
        <p:spPr>
          <a:xfrm>
            <a:off x="3800089" y="725557"/>
            <a:ext cx="12199123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363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FEC0F0-DFB1-AD44-B51A-F475C3DFD30D}"/>
              </a:ext>
            </a:extLst>
          </p:cNvPr>
          <p:cNvSpPr txBox="1"/>
          <p:nvPr/>
        </p:nvSpPr>
        <p:spPr>
          <a:xfrm>
            <a:off x="3739992" y="1341313"/>
            <a:ext cx="123109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слайда</a:t>
            </a:r>
          </a:p>
          <a:p>
            <a:pPr algn="ctr"/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D014F-E272-A94A-A9D5-7EE96E1DA04C}"/>
              </a:ext>
            </a:extLst>
          </p:cNvPr>
          <p:cNvSpPr txBox="1"/>
          <p:nvPr/>
        </p:nvSpPr>
        <p:spPr>
          <a:xfrm>
            <a:off x="7374740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92B08-51A0-4E4E-80AA-451C26BCABDC}"/>
              </a:ext>
            </a:extLst>
          </p:cNvPr>
          <p:cNvSpPr txBox="1"/>
          <p:nvPr/>
        </p:nvSpPr>
        <p:spPr>
          <a:xfrm>
            <a:off x="11033596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72A178-C4FA-7848-838A-6AC48801CA46}"/>
              </a:ext>
            </a:extLst>
          </p:cNvPr>
          <p:cNvSpPr txBox="1"/>
          <p:nvPr/>
        </p:nvSpPr>
        <p:spPr>
          <a:xfrm>
            <a:off x="14718914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FC9B7-AAE6-4447-9506-1CDE4E407E4B}"/>
              </a:ext>
            </a:extLst>
          </p:cNvPr>
          <p:cNvSpPr txBox="1"/>
          <p:nvPr/>
        </p:nvSpPr>
        <p:spPr>
          <a:xfrm>
            <a:off x="3662957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/>
              <a:t>Ваш текст</a:t>
            </a:r>
          </a:p>
        </p:txBody>
      </p:sp>
    </p:spTree>
    <p:extLst>
      <p:ext uri="{BB962C8B-B14F-4D97-AF65-F5344CB8AC3E}">
        <p14:creationId xmlns:p14="http://schemas.microsoft.com/office/powerpoint/2010/main" val="13445491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37717"/>
            </a:schemeClr>
          </a:solidFill>
          <a:ln w="12700">
            <a:solidFill>
              <a:schemeClr val="accent2"/>
            </a:solidFill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gradFill>
            <a:gsLst>
              <a:gs pos="79000">
                <a:srgbClr val="CDDFFE"/>
              </a:gs>
              <a:gs pos="18000">
                <a:srgbClr val="438BF9"/>
              </a:gs>
            </a:gsLst>
            <a:lin ang="2700000" scaled="0"/>
          </a:gra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1"/>
          </p:nvPr>
        </p:nvSpPr>
        <p:spPr>
          <a:xfrm>
            <a:off x="1877116" y="3488624"/>
            <a:ext cx="1132274" cy="9761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r>
              <a:rPr dirty="0">
                <a:solidFill>
                  <a:schemeClr val="accent6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22"/>
          </p:nvPr>
        </p:nvSpPr>
        <p:spPr>
          <a:xfrm>
            <a:off x="6413607" y="3488624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rPr dirty="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</a:p>
        </p:txBody>
      </p:sp>
      <p:sp>
        <p:nvSpPr>
          <p:cNvPr id="2246" name="Текст 18"/>
          <p:cNvSpPr>
            <a:spLocks noGrp="1"/>
          </p:cNvSpPr>
          <p:nvPr>
            <p:ph type="body" idx="23"/>
          </p:nvPr>
        </p:nvSpPr>
        <p:spPr>
          <a:xfrm>
            <a:off x="10919492" y="3488624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rPr dirty="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2247" name="Текст 19"/>
          <p:cNvSpPr>
            <a:spLocks noGrp="1"/>
          </p:cNvSpPr>
          <p:nvPr>
            <p:ph type="body" idx="24"/>
          </p:nvPr>
        </p:nvSpPr>
        <p:spPr>
          <a:xfrm>
            <a:off x="15599369" y="3473797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rPr dirty="0">
                <a:solidFill>
                  <a:schemeClr val="bg1"/>
                </a:solidFill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2249" name="Текст 21"/>
          <p:cNvSpPr>
            <a:spLocks noGrp="1"/>
          </p:cNvSpPr>
          <p:nvPr>
            <p:ph type="body" idx="21"/>
          </p:nvPr>
        </p:nvSpPr>
        <p:spPr>
          <a:xfrm>
            <a:off x="129514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250" name="Текст 22"/>
          <p:cNvSpPr>
            <a:spLocks noGrp="1"/>
          </p:cNvSpPr>
          <p:nvPr>
            <p:ph type="body" idx="26"/>
          </p:nvPr>
        </p:nvSpPr>
        <p:spPr>
          <a:xfrm>
            <a:off x="5867621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251" name="Текст 23"/>
          <p:cNvSpPr>
            <a:spLocks noGrp="1"/>
          </p:cNvSpPr>
          <p:nvPr>
            <p:ph type="body" idx="27"/>
          </p:nvPr>
        </p:nvSpPr>
        <p:spPr>
          <a:xfrm>
            <a:off x="590948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252" name="Текст 24"/>
          <p:cNvSpPr>
            <a:spLocks noGrp="1"/>
          </p:cNvSpPr>
          <p:nvPr>
            <p:ph type="body" idx="28"/>
          </p:nvPr>
        </p:nvSpPr>
        <p:spPr>
          <a:xfrm>
            <a:off x="10627243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rmAutofit/>
          </a:bodyPr>
          <a:lstStyle/>
          <a:p>
            <a:r>
              <a:rPr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253" name="Текст 25"/>
          <p:cNvSpPr>
            <a:spLocks noGrp="1"/>
          </p:cNvSpPr>
          <p:nvPr>
            <p:ph type="body" idx="29"/>
          </p:nvPr>
        </p:nvSpPr>
        <p:spPr>
          <a:xfrm>
            <a:off x="10752828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254" name="Текст 26"/>
          <p:cNvSpPr>
            <a:spLocks noGrp="1"/>
          </p:cNvSpPr>
          <p:nvPr>
            <p:ph type="body" idx="30"/>
          </p:nvPr>
        </p:nvSpPr>
        <p:spPr>
          <a:xfrm>
            <a:off x="15161384" y="5848796"/>
            <a:ext cx="3809831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0" bIns="0" anchor="t" anchorCtr="0">
            <a:noAutofit/>
          </a:bodyPr>
          <a:lstStyle/>
          <a:p>
            <a:r>
              <a:rPr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</a:t>
            </a:r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 </a:t>
            </a:r>
            <a:r>
              <a:rPr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55" name="Текст 27"/>
          <p:cNvSpPr>
            <a:spLocks noGrp="1"/>
          </p:cNvSpPr>
          <p:nvPr>
            <p:ph type="body" idx="31"/>
          </p:nvPr>
        </p:nvSpPr>
        <p:spPr>
          <a:xfrm>
            <a:off x="15286961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256" name="Текст 11"/>
          <p:cNvSpPr/>
          <p:nvPr/>
        </p:nvSpPr>
        <p:spPr>
          <a:xfrm>
            <a:off x="1424960" y="475308"/>
            <a:ext cx="16949403" cy="11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6717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rm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bg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chemeClr val="accent6"/>
            </a:solidFill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1EF9A5-FC96-914C-97E8-E84046219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84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уга 2">
            <a:extLst>
              <a:ext uri="{FF2B5EF4-FFF2-40B4-BE49-F238E27FC236}">
                <a16:creationId xmlns:a16="http://schemas.microsoft.com/office/drawing/2014/main" id="{9029562A-9C79-184D-A67C-07C7A2874F4E}"/>
              </a:ext>
            </a:extLst>
          </p:cNvPr>
          <p:cNvSpPr/>
          <p:nvPr/>
        </p:nvSpPr>
        <p:spPr>
          <a:xfrm>
            <a:off x="6592800" y="3130002"/>
            <a:ext cx="6111412" cy="5985837"/>
          </a:xfrm>
          <a:prstGeom prst="arc">
            <a:avLst>
              <a:gd name="adj1" fmla="val 20385471"/>
              <a:gd name="adj2" fmla="val 16100203"/>
            </a:avLst>
          </a:prstGeom>
          <a:noFill/>
          <a:ln w="19050" cap="flat">
            <a:solidFill>
              <a:schemeClr val="bg1"/>
            </a:solidFill>
            <a:prstDash val="solid"/>
            <a:miter lim="8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C4A4625-0111-C54C-A066-316376260FAF}"/>
              </a:ext>
            </a:extLst>
          </p:cNvPr>
          <p:cNvSpPr/>
          <p:nvPr/>
        </p:nvSpPr>
        <p:spPr>
          <a:xfrm>
            <a:off x="7478776" y="7890619"/>
            <a:ext cx="1489929" cy="1470695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89179D7-C8B3-0442-A04E-4432980A09E7}"/>
              </a:ext>
            </a:extLst>
          </p:cNvPr>
          <p:cNvSpPr/>
          <p:nvPr/>
        </p:nvSpPr>
        <p:spPr>
          <a:xfrm>
            <a:off x="11022088" y="7547720"/>
            <a:ext cx="1489929" cy="1470695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D368A0-4E0D-8942-8DB1-0D0422CD246F}"/>
              </a:ext>
            </a:extLst>
          </p:cNvPr>
          <p:cNvSpPr/>
          <p:nvPr/>
        </p:nvSpPr>
        <p:spPr>
          <a:xfrm>
            <a:off x="6407214" y="4014788"/>
            <a:ext cx="1489929" cy="1470695"/>
          </a:xfrm>
          <a:prstGeom prst="ellipse">
            <a:avLst/>
          </a:prstGeom>
          <a:solidFill>
            <a:srgbClr val="FFFFFF"/>
          </a:solidFill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2285" name="Овал 30"/>
          <p:cNvSpPr/>
          <p:nvPr/>
        </p:nvSpPr>
        <p:spPr>
          <a:xfrm>
            <a:off x="9851022" y="2687322"/>
            <a:ext cx="2500571" cy="2500573"/>
          </a:xfrm>
          <a:prstGeom prst="ellipse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289" name="Текст 17"/>
          <p:cNvSpPr>
            <a:spLocks noGrp="1"/>
          </p:cNvSpPr>
          <p:nvPr>
            <p:ph type="body" idx="22"/>
          </p:nvPr>
        </p:nvSpPr>
        <p:spPr>
          <a:xfrm>
            <a:off x="12936393" y="7744771"/>
            <a:ext cx="3587374" cy="565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indent="0" defTabSz="1509582">
              <a:lnSpc>
                <a:spcPts val="3400"/>
              </a:lnSpc>
              <a:spcBef>
                <a:spcPts val="1600"/>
              </a:spcBef>
              <a:defRPr sz="3200" spc="0">
                <a:solidFill>
                  <a:srgbClr val="3A3A3A"/>
                </a:solidFill>
              </a:defRPr>
            </a:lvl1pPr>
          </a:lstStyle>
          <a:p>
            <a:pPr>
              <a:lnSpc>
                <a:spcPts val="4200"/>
              </a:lnSpc>
            </a:pPr>
            <a:r>
              <a:rPr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2297" name="Текст 25"/>
          <p:cNvSpPr>
            <a:spLocks noGrp="1"/>
          </p:cNvSpPr>
          <p:nvPr>
            <p:ph type="body" idx="31"/>
          </p:nvPr>
        </p:nvSpPr>
        <p:spPr>
          <a:xfrm>
            <a:off x="11247120" y="7898731"/>
            <a:ext cx="1170431" cy="6999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4500"/>
            </a:lvl1pPr>
          </a:lstStyle>
          <a:p>
            <a:r>
              <a:rPr lang="ru-RU" dirty="0">
                <a:latin typeface="Tinkoff Sans" panose="02000506050000020004" pitchFamily="2" charset="0"/>
              </a:rPr>
              <a:t>2</a:t>
            </a:r>
            <a:r>
              <a:rPr dirty="0">
                <a:latin typeface="Tinkoff Sans" panose="02000506050000020004" pitchFamily="2" charset="0"/>
              </a:rPr>
              <a:t>2</a:t>
            </a:r>
            <a:r>
              <a:rPr lang="ru-RU" baseline="30000" dirty="0">
                <a:latin typeface="Tinkoff Sans" panose="02000506050000020004" pitchFamily="2" charset="0"/>
              </a:rPr>
              <a:t>%</a:t>
            </a:r>
            <a:endParaRPr sz="1968" baseline="30000" dirty="0">
              <a:latin typeface="Tinkoff Sans" panose="02000506050000020004" pitchFamily="2" charset="0"/>
            </a:endParaRPr>
          </a:p>
        </p:txBody>
      </p:sp>
      <p:sp>
        <p:nvSpPr>
          <p:cNvPr id="2298" name="Текст 11"/>
          <p:cNvSpPr/>
          <p:nvPr/>
        </p:nvSpPr>
        <p:spPr>
          <a:xfrm>
            <a:off x="1424960" y="457020"/>
            <a:ext cx="16949403" cy="1117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rm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/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D02B99F-411D-884A-9A09-9405B0AC89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36394" y="8360213"/>
            <a:ext cx="4623463" cy="1237006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9FE43544-35F2-0345-AE3D-EC7F0303E018}"/>
              </a:ext>
            </a:extLst>
          </p:cNvPr>
          <p:cNvSpPr txBox="1">
            <a:spLocks/>
          </p:cNvSpPr>
          <p:nvPr/>
        </p:nvSpPr>
        <p:spPr>
          <a:xfrm>
            <a:off x="12706168" y="2874098"/>
            <a:ext cx="3587374" cy="565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0B696D1C-F86F-3A43-9E6E-706D4D134560}"/>
              </a:ext>
            </a:extLst>
          </p:cNvPr>
          <p:cNvSpPr txBox="1">
            <a:spLocks/>
          </p:cNvSpPr>
          <p:nvPr/>
        </p:nvSpPr>
        <p:spPr>
          <a:xfrm>
            <a:off x="12706169" y="348954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D24C3C30-4E07-0042-8E51-7A16E1EB62D7}"/>
              </a:ext>
            </a:extLst>
          </p:cNvPr>
          <p:cNvSpPr txBox="1">
            <a:spLocks/>
          </p:cNvSpPr>
          <p:nvPr/>
        </p:nvSpPr>
        <p:spPr>
          <a:xfrm>
            <a:off x="7589520" y="8327661"/>
            <a:ext cx="1316735" cy="6151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29" dirty="0">
                <a:latin typeface="Tinkoff Sans" panose="02000506050000020004" pitchFamily="2" charset="0"/>
              </a:rPr>
              <a:t>12</a:t>
            </a:r>
            <a:r>
              <a:rPr lang="ru-RU" sz="4429" baseline="30000" dirty="0">
                <a:latin typeface="Tinkoff Sans" panose="02000506050000020004" pitchFamily="2" charset="0"/>
              </a:rPr>
              <a:t>%</a:t>
            </a:r>
            <a:endParaRPr lang="ru-RU" sz="1968" baseline="30000" dirty="0">
              <a:latin typeface="Tinkoff Sans" panose="02000506050000020004" pitchFamily="2" charset="0"/>
            </a:endParaRP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4BE2E10E-1642-5544-82B2-302AE597CA9C}"/>
              </a:ext>
            </a:extLst>
          </p:cNvPr>
          <p:cNvSpPr txBox="1">
            <a:spLocks/>
          </p:cNvSpPr>
          <p:nvPr/>
        </p:nvSpPr>
        <p:spPr>
          <a:xfrm>
            <a:off x="6620256" y="4355617"/>
            <a:ext cx="1060979" cy="6999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29" dirty="0">
                <a:latin typeface="Tinkoff Sans" panose="02000506050000020004" pitchFamily="2" charset="0"/>
              </a:rPr>
              <a:t>18</a:t>
            </a:r>
            <a:r>
              <a:rPr lang="ru-RU" sz="4800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35FE7AA4-1A1C-2E44-9A62-BE3B010F5568}"/>
              </a:ext>
            </a:extLst>
          </p:cNvPr>
          <p:cNvSpPr txBox="1">
            <a:spLocks/>
          </p:cNvSpPr>
          <p:nvPr/>
        </p:nvSpPr>
        <p:spPr>
          <a:xfrm>
            <a:off x="10405872" y="3416550"/>
            <a:ext cx="1554623" cy="10198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496" dirty="0">
                <a:latin typeface="Tinkoff Sans" panose="02000506050000020004" pitchFamily="2" charset="0"/>
              </a:rPr>
              <a:t>42</a:t>
            </a:r>
            <a:r>
              <a:rPr lang="ru-RU" sz="6600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58" name="Текст 17">
            <a:extLst>
              <a:ext uri="{FF2B5EF4-FFF2-40B4-BE49-F238E27FC236}">
                <a16:creationId xmlns:a16="http://schemas.microsoft.com/office/drawing/2014/main" id="{64228762-7BC2-8B43-90D2-E6644E81AEB8}"/>
              </a:ext>
            </a:extLst>
          </p:cNvPr>
          <p:cNvSpPr txBox="1">
            <a:spLocks/>
          </p:cNvSpPr>
          <p:nvPr/>
        </p:nvSpPr>
        <p:spPr>
          <a:xfrm>
            <a:off x="2241042" y="3990057"/>
            <a:ext cx="3587374" cy="565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42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F33FDD3-DF70-144C-9E28-CD993DBA28BB}"/>
              </a:ext>
            </a:extLst>
          </p:cNvPr>
          <p:cNvSpPr txBox="1">
            <a:spLocks/>
          </p:cNvSpPr>
          <p:nvPr/>
        </p:nvSpPr>
        <p:spPr>
          <a:xfrm>
            <a:off x="1204954" y="4605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60" name="Текст 17">
            <a:extLst>
              <a:ext uri="{FF2B5EF4-FFF2-40B4-BE49-F238E27FC236}">
                <a16:creationId xmlns:a16="http://schemas.microsoft.com/office/drawing/2014/main" id="{456A0328-5022-BC48-BFE3-A0B16C1D41A2}"/>
              </a:ext>
            </a:extLst>
          </p:cNvPr>
          <p:cNvSpPr txBox="1">
            <a:spLocks/>
          </p:cNvSpPr>
          <p:nvPr/>
        </p:nvSpPr>
        <p:spPr>
          <a:xfrm>
            <a:off x="3375004" y="8128059"/>
            <a:ext cx="3587374" cy="565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4200"/>
              </a:lnSpc>
            </a:pPr>
            <a:r>
              <a:rPr lang="ru-RU" dirty="0">
                <a:solidFill>
                  <a:schemeClr val="bg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61" name="Текст 8">
            <a:extLst>
              <a:ext uri="{FF2B5EF4-FFF2-40B4-BE49-F238E27FC236}">
                <a16:creationId xmlns:a16="http://schemas.microsoft.com/office/drawing/2014/main" id="{313A65B4-D3A8-B140-BEB8-CDBCF495A24C}"/>
              </a:ext>
            </a:extLst>
          </p:cNvPr>
          <p:cNvSpPr txBox="1">
            <a:spLocks/>
          </p:cNvSpPr>
          <p:nvPr/>
        </p:nvSpPr>
        <p:spPr>
          <a:xfrm>
            <a:off x="2338913" y="8743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D381F087-188C-B24C-9507-61666D1AB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85</a:t>
            </a:fld>
            <a:endParaRPr lang="ru-RU" dirty="0"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object 4"/>
          <p:cNvGrpSpPr/>
          <p:nvPr/>
        </p:nvGrpSpPr>
        <p:grpSpPr>
          <a:xfrm>
            <a:off x="6287804" y="5412602"/>
            <a:ext cx="2036976" cy="2072783"/>
            <a:chOff x="0" y="0"/>
            <a:chExt cx="2069640" cy="2106021"/>
          </a:xfrm>
        </p:grpSpPr>
        <p:sp>
          <p:nvSpPr>
            <p:cNvPr id="1256" name="Фигура"/>
            <p:cNvSpPr/>
            <p:nvPr/>
          </p:nvSpPr>
          <p:spPr>
            <a:xfrm>
              <a:off x="114974" y="1063534"/>
              <a:ext cx="1954667" cy="104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4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4" y="60"/>
                  </a:lnTo>
                  <a:lnTo>
                    <a:pt x="1780" y="147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3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2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6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6"/>
                  </a:lnTo>
                  <a:lnTo>
                    <a:pt x="16964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57" name="Фигура"/>
            <p:cNvSpPr/>
            <p:nvPr/>
          </p:nvSpPr>
          <p:spPr>
            <a:xfrm>
              <a:off x="0" y="0"/>
              <a:ext cx="1650078" cy="106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4"/>
                  </a:lnTo>
                  <a:lnTo>
                    <a:pt x="20330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7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5"/>
                  </a:lnTo>
                  <a:lnTo>
                    <a:pt x="16872" y="15759"/>
                  </a:lnTo>
                  <a:lnTo>
                    <a:pt x="16470" y="15019"/>
                  </a:lnTo>
                  <a:lnTo>
                    <a:pt x="16092" y="14256"/>
                  </a:lnTo>
                  <a:lnTo>
                    <a:pt x="15739" y="13470"/>
                  </a:lnTo>
                  <a:lnTo>
                    <a:pt x="15411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261" name="object 5"/>
          <p:cNvGrpSpPr/>
          <p:nvPr/>
        </p:nvGrpSpPr>
        <p:grpSpPr>
          <a:xfrm>
            <a:off x="11265560" y="5398486"/>
            <a:ext cx="2036976" cy="2072783"/>
            <a:chOff x="0" y="0"/>
            <a:chExt cx="2069640" cy="2106021"/>
          </a:xfrm>
        </p:grpSpPr>
        <p:sp>
          <p:nvSpPr>
            <p:cNvPr id="1259" name="Фигура"/>
            <p:cNvSpPr/>
            <p:nvPr/>
          </p:nvSpPr>
          <p:spPr>
            <a:xfrm>
              <a:off x="114973" y="1063525"/>
              <a:ext cx="1954668" cy="104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3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3" y="60"/>
                  </a:lnTo>
                  <a:lnTo>
                    <a:pt x="1780" y="148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4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3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5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7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0" name="Фигура"/>
            <p:cNvSpPr/>
            <p:nvPr/>
          </p:nvSpPr>
          <p:spPr>
            <a:xfrm>
              <a:off x="0" y="0"/>
              <a:ext cx="1650061" cy="106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5"/>
                  </a:lnTo>
                  <a:lnTo>
                    <a:pt x="20331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8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6"/>
                  </a:lnTo>
                  <a:lnTo>
                    <a:pt x="16873" y="15759"/>
                  </a:lnTo>
                  <a:lnTo>
                    <a:pt x="16470" y="15020"/>
                  </a:lnTo>
                  <a:lnTo>
                    <a:pt x="16092" y="14257"/>
                  </a:lnTo>
                  <a:lnTo>
                    <a:pt x="15739" y="13470"/>
                  </a:lnTo>
                  <a:lnTo>
                    <a:pt x="15412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solidFill>
              <a:srgbClr val="F5F5F6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2" name="object 6"/>
          <p:cNvSpPr/>
          <p:nvPr/>
        </p:nvSpPr>
        <p:spPr>
          <a:xfrm>
            <a:off x="8891488" y="5381375"/>
            <a:ext cx="2069093" cy="20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3" y="0"/>
                </a:moveTo>
                <a:lnTo>
                  <a:pt x="10487" y="607"/>
                </a:lnTo>
                <a:lnTo>
                  <a:pt x="10511" y="1198"/>
                </a:lnTo>
                <a:lnTo>
                  <a:pt x="10516" y="1773"/>
                </a:lnTo>
                <a:lnTo>
                  <a:pt x="10501" y="2334"/>
                </a:lnTo>
                <a:lnTo>
                  <a:pt x="10467" y="2878"/>
                </a:lnTo>
                <a:lnTo>
                  <a:pt x="10413" y="3408"/>
                </a:lnTo>
                <a:lnTo>
                  <a:pt x="10340" y="3921"/>
                </a:lnTo>
                <a:lnTo>
                  <a:pt x="10248" y="4420"/>
                </a:lnTo>
                <a:lnTo>
                  <a:pt x="10136" y="4903"/>
                </a:lnTo>
                <a:lnTo>
                  <a:pt x="10005" y="5370"/>
                </a:lnTo>
                <a:lnTo>
                  <a:pt x="9854" y="5822"/>
                </a:lnTo>
                <a:lnTo>
                  <a:pt x="9684" y="6258"/>
                </a:lnTo>
                <a:lnTo>
                  <a:pt x="9494" y="6679"/>
                </a:lnTo>
                <a:lnTo>
                  <a:pt x="9285" y="7085"/>
                </a:lnTo>
                <a:lnTo>
                  <a:pt x="9057" y="7475"/>
                </a:lnTo>
                <a:lnTo>
                  <a:pt x="8809" y="7850"/>
                </a:lnTo>
                <a:lnTo>
                  <a:pt x="8542" y="8209"/>
                </a:lnTo>
                <a:lnTo>
                  <a:pt x="8255" y="8552"/>
                </a:lnTo>
                <a:lnTo>
                  <a:pt x="7949" y="8881"/>
                </a:lnTo>
                <a:lnTo>
                  <a:pt x="7610" y="9212"/>
                </a:lnTo>
                <a:lnTo>
                  <a:pt x="7258" y="9532"/>
                </a:lnTo>
                <a:lnTo>
                  <a:pt x="6895" y="9839"/>
                </a:lnTo>
                <a:lnTo>
                  <a:pt x="6519" y="10133"/>
                </a:lnTo>
                <a:lnTo>
                  <a:pt x="6132" y="10414"/>
                </a:lnTo>
                <a:lnTo>
                  <a:pt x="5732" y="10684"/>
                </a:lnTo>
                <a:lnTo>
                  <a:pt x="5321" y="10940"/>
                </a:lnTo>
                <a:lnTo>
                  <a:pt x="4897" y="11184"/>
                </a:lnTo>
                <a:lnTo>
                  <a:pt x="4462" y="11415"/>
                </a:lnTo>
                <a:lnTo>
                  <a:pt x="4014" y="11634"/>
                </a:lnTo>
                <a:lnTo>
                  <a:pt x="3554" y="11840"/>
                </a:lnTo>
                <a:lnTo>
                  <a:pt x="3083" y="12033"/>
                </a:lnTo>
                <a:lnTo>
                  <a:pt x="2599" y="12214"/>
                </a:lnTo>
                <a:lnTo>
                  <a:pt x="2103" y="12383"/>
                </a:lnTo>
                <a:lnTo>
                  <a:pt x="1595" y="12538"/>
                </a:lnTo>
                <a:lnTo>
                  <a:pt x="1076" y="12681"/>
                </a:lnTo>
                <a:lnTo>
                  <a:pt x="544" y="12812"/>
                </a:lnTo>
                <a:lnTo>
                  <a:pt x="0" y="12930"/>
                </a:lnTo>
                <a:lnTo>
                  <a:pt x="9411" y="21600"/>
                </a:lnTo>
                <a:lnTo>
                  <a:pt x="9503" y="21057"/>
                </a:lnTo>
                <a:lnTo>
                  <a:pt x="9611" y="20525"/>
                </a:lnTo>
                <a:lnTo>
                  <a:pt x="9737" y="20002"/>
                </a:lnTo>
                <a:lnTo>
                  <a:pt x="9879" y="19489"/>
                </a:lnTo>
                <a:lnTo>
                  <a:pt x="10039" y="18986"/>
                </a:lnTo>
                <a:lnTo>
                  <a:pt x="10216" y="18494"/>
                </a:lnTo>
                <a:lnTo>
                  <a:pt x="10409" y="18011"/>
                </a:lnTo>
                <a:lnTo>
                  <a:pt x="10620" y="17538"/>
                </a:lnTo>
                <a:lnTo>
                  <a:pt x="10848" y="17075"/>
                </a:lnTo>
                <a:lnTo>
                  <a:pt x="11093" y="16622"/>
                </a:lnTo>
                <a:lnTo>
                  <a:pt x="11355" y="16179"/>
                </a:lnTo>
                <a:lnTo>
                  <a:pt x="11634" y="15746"/>
                </a:lnTo>
                <a:lnTo>
                  <a:pt x="11930" y="15323"/>
                </a:lnTo>
                <a:lnTo>
                  <a:pt x="12242" y="14910"/>
                </a:lnTo>
                <a:lnTo>
                  <a:pt x="12572" y="14507"/>
                </a:lnTo>
                <a:lnTo>
                  <a:pt x="12919" y="14114"/>
                </a:lnTo>
                <a:lnTo>
                  <a:pt x="13284" y="13731"/>
                </a:lnTo>
                <a:lnTo>
                  <a:pt x="13642" y="13384"/>
                </a:lnTo>
                <a:lnTo>
                  <a:pt x="14012" y="13056"/>
                </a:lnTo>
                <a:lnTo>
                  <a:pt x="14394" y="12749"/>
                </a:lnTo>
                <a:lnTo>
                  <a:pt x="14789" y="12461"/>
                </a:lnTo>
                <a:lnTo>
                  <a:pt x="15196" y="12193"/>
                </a:lnTo>
                <a:lnTo>
                  <a:pt x="15615" y="11944"/>
                </a:lnTo>
                <a:lnTo>
                  <a:pt x="16047" y="11715"/>
                </a:lnTo>
                <a:lnTo>
                  <a:pt x="16490" y="11506"/>
                </a:lnTo>
                <a:lnTo>
                  <a:pt x="16946" y="11317"/>
                </a:lnTo>
                <a:lnTo>
                  <a:pt x="17414" y="11148"/>
                </a:lnTo>
                <a:lnTo>
                  <a:pt x="17895" y="10998"/>
                </a:lnTo>
                <a:lnTo>
                  <a:pt x="18387" y="10868"/>
                </a:lnTo>
                <a:lnTo>
                  <a:pt x="18892" y="10758"/>
                </a:lnTo>
                <a:lnTo>
                  <a:pt x="19409" y="10667"/>
                </a:lnTo>
                <a:lnTo>
                  <a:pt x="19939" y="10596"/>
                </a:lnTo>
                <a:lnTo>
                  <a:pt x="20480" y="10545"/>
                </a:lnTo>
                <a:lnTo>
                  <a:pt x="21034" y="10514"/>
                </a:lnTo>
                <a:lnTo>
                  <a:pt x="21600" y="10502"/>
                </a:lnTo>
                <a:lnTo>
                  <a:pt x="10443" y="0"/>
                </a:lnTo>
                <a:close/>
              </a:path>
            </a:pathLst>
          </a:cu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3" name="object 7"/>
          <p:cNvSpPr/>
          <p:nvPr/>
        </p:nvSpPr>
        <p:spPr>
          <a:xfrm>
            <a:off x="4527547" y="3691940"/>
            <a:ext cx="3324158" cy="3338184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66" name="object 8"/>
          <p:cNvGrpSpPr/>
          <p:nvPr/>
        </p:nvGrpSpPr>
        <p:grpSpPr>
          <a:xfrm>
            <a:off x="4955159" y="4096426"/>
            <a:ext cx="2484947" cy="2490748"/>
            <a:chOff x="0" y="0"/>
            <a:chExt cx="2524793" cy="2530687"/>
          </a:xfrm>
          <a:effectLst/>
        </p:grpSpPr>
        <p:sp>
          <p:nvSpPr>
            <p:cNvPr id="1264" name="Фигура"/>
            <p:cNvSpPr/>
            <p:nvPr/>
          </p:nvSpPr>
          <p:spPr>
            <a:xfrm>
              <a:off x="0" y="6805"/>
              <a:ext cx="2524794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5" name="Треугольник"/>
            <p:cNvSpPr/>
            <p:nvPr/>
          </p:nvSpPr>
          <p:spPr>
            <a:xfrm>
              <a:off x="1213973" y="0"/>
              <a:ext cx="96847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7" name="object 9"/>
          <p:cNvSpPr/>
          <p:nvPr/>
        </p:nvSpPr>
        <p:spPr>
          <a:xfrm>
            <a:off x="5133463" y="4313950"/>
            <a:ext cx="2128361" cy="2117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" y="11281"/>
                </a:lnTo>
                <a:lnTo>
                  <a:pt x="42" y="11757"/>
                </a:lnTo>
                <a:lnTo>
                  <a:pt x="93" y="12227"/>
                </a:lnTo>
                <a:lnTo>
                  <a:pt x="165" y="12690"/>
                </a:lnTo>
                <a:lnTo>
                  <a:pt x="256" y="13147"/>
                </a:lnTo>
                <a:lnTo>
                  <a:pt x="366" y="13597"/>
                </a:lnTo>
                <a:lnTo>
                  <a:pt x="494" y="14039"/>
                </a:lnTo>
                <a:lnTo>
                  <a:pt x="641" y="14473"/>
                </a:lnTo>
                <a:lnTo>
                  <a:pt x="805" y="14899"/>
                </a:lnTo>
                <a:lnTo>
                  <a:pt x="986" y="15316"/>
                </a:lnTo>
                <a:lnTo>
                  <a:pt x="1185" y="15723"/>
                </a:lnTo>
                <a:lnTo>
                  <a:pt x="1399" y="16121"/>
                </a:lnTo>
                <a:lnTo>
                  <a:pt x="1630" y="16508"/>
                </a:lnTo>
                <a:lnTo>
                  <a:pt x="1876" y="16885"/>
                </a:lnTo>
                <a:lnTo>
                  <a:pt x="2137" y="17251"/>
                </a:lnTo>
                <a:lnTo>
                  <a:pt x="2413" y="17605"/>
                </a:lnTo>
                <a:lnTo>
                  <a:pt x="2703" y="17947"/>
                </a:lnTo>
                <a:lnTo>
                  <a:pt x="3006" y="18277"/>
                </a:lnTo>
                <a:lnTo>
                  <a:pt x="3323" y="18594"/>
                </a:lnTo>
                <a:lnTo>
                  <a:pt x="3653" y="18897"/>
                </a:lnTo>
                <a:lnTo>
                  <a:pt x="3995" y="19187"/>
                </a:lnTo>
                <a:lnTo>
                  <a:pt x="4349" y="19463"/>
                </a:lnTo>
                <a:lnTo>
                  <a:pt x="4715" y="19724"/>
                </a:lnTo>
                <a:lnTo>
                  <a:pt x="5092" y="19970"/>
                </a:lnTo>
                <a:lnTo>
                  <a:pt x="5479" y="20201"/>
                </a:lnTo>
                <a:lnTo>
                  <a:pt x="5877" y="20415"/>
                </a:lnTo>
                <a:lnTo>
                  <a:pt x="6284" y="20614"/>
                </a:lnTo>
                <a:lnTo>
                  <a:pt x="6701" y="20795"/>
                </a:lnTo>
                <a:lnTo>
                  <a:pt x="7127" y="20959"/>
                </a:lnTo>
                <a:lnTo>
                  <a:pt x="7561" y="21106"/>
                </a:lnTo>
                <a:lnTo>
                  <a:pt x="8003" y="21234"/>
                </a:lnTo>
                <a:lnTo>
                  <a:pt x="8453" y="21344"/>
                </a:lnTo>
                <a:lnTo>
                  <a:pt x="8910" y="21435"/>
                </a:lnTo>
                <a:lnTo>
                  <a:pt x="9373" y="21507"/>
                </a:lnTo>
                <a:lnTo>
                  <a:pt x="9843" y="21558"/>
                </a:lnTo>
                <a:lnTo>
                  <a:pt x="10319" y="21589"/>
                </a:lnTo>
                <a:lnTo>
                  <a:pt x="10800" y="21600"/>
                </a:lnTo>
                <a:lnTo>
                  <a:pt x="11281" y="21589"/>
                </a:lnTo>
                <a:lnTo>
                  <a:pt x="11757" y="21558"/>
                </a:lnTo>
                <a:lnTo>
                  <a:pt x="12227" y="21507"/>
                </a:lnTo>
                <a:lnTo>
                  <a:pt x="12690" y="21435"/>
                </a:lnTo>
                <a:lnTo>
                  <a:pt x="13147" y="21344"/>
                </a:lnTo>
                <a:lnTo>
                  <a:pt x="13597" y="21234"/>
                </a:lnTo>
                <a:lnTo>
                  <a:pt x="14039" y="21106"/>
                </a:lnTo>
                <a:lnTo>
                  <a:pt x="14473" y="20959"/>
                </a:lnTo>
                <a:lnTo>
                  <a:pt x="14899" y="20795"/>
                </a:lnTo>
                <a:lnTo>
                  <a:pt x="15316" y="20614"/>
                </a:lnTo>
                <a:lnTo>
                  <a:pt x="15723" y="20415"/>
                </a:lnTo>
                <a:lnTo>
                  <a:pt x="16121" y="20201"/>
                </a:lnTo>
                <a:lnTo>
                  <a:pt x="16508" y="19970"/>
                </a:lnTo>
                <a:lnTo>
                  <a:pt x="16885" y="19724"/>
                </a:lnTo>
                <a:lnTo>
                  <a:pt x="17251" y="19463"/>
                </a:lnTo>
                <a:lnTo>
                  <a:pt x="17605" y="19187"/>
                </a:lnTo>
                <a:lnTo>
                  <a:pt x="17947" y="18897"/>
                </a:lnTo>
                <a:lnTo>
                  <a:pt x="18277" y="18594"/>
                </a:lnTo>
                <a:lnTo>
                  <a:pt x="18594" y="18277"/>
                </a:lnTo>
                <a:lnTo>
                  <a:pt x="18897" y="17947"/>
                </a:lnTo>
                <a:lnTo>
                  <a:pt x="19187" y="17605"/>
                </a:lnTo>
                <a:lnTo>
                  <a:pt x="19463" y="17251"/>
                </a:lnTo>
                <a:lnTo>
                  <a:pt x="19724" y="16885"/>
                </a:lnTo>
                <a:lnTo>
                  <a:pt x="19970" y="16508"/>
                </a:lnTo>
                <a:lnTo>
                  <a:pt x="20201" y="16121"/>
                </a:lnTo>
                <a:lnTo>
                  <a:pt x="20415" y="15723"/>
                </a:lnTo>
                <a:lnTo>
                  <a:pt x="20614" y="15316"/>
                </a:lnTo>
                <a:lnTo>
                  <a:pt x="20795" y="14899"/>
                </a:lnTo>
                <a:lnTo>
                  <a:pt x="20959" y="14473"/>
                </a:lnTo>
                <a:lnTo>
                  <a:pt x="21106" y="14039"/>
                </a:lnTo>
                <a:lnTo>
                  <a:pt x="21234" y="13597"/>
                </a:lnTo>
                <a:lnTo>
                  <a:pt x="21344" y="13147"/>
                </a:lnTo>
                <a:lnTo>
                  <a:pt x="21435" y="12690"/>
                </a:lnTo>
                <a:lnTo>
                  <a:pt x="21507" y="12227"/>
                </a:lnTo>
                <a:lnTo>
                  <a:pt x="21558" y="11757"/>
                </a:lnTo>
                <a:lnTo>
                  <a:pt x="21589" y="11281"/>
                </a:lnTo>
                <a:lnTo>
                  <a:pt x="21600" y="10800"/>
                </a:lnTo>
                <a:lnTo>
                  <a:pt x="21589" y="10319"/>
                </a:lnTo>
                <a:lnTo>
                  <a:pt x="21558" y="9843"/>
                </a:lnTo>
                <a:lnTo>
                  <a:pt x="21507" y="9373"/>
                </a:lnTo>
                <a:lnTo>
                  <a:pt x="21435" y="8910"/>
                </a:lnTo>
                <a:lnTo>
                  <a:pt x="21344" y="8453"/>
                </a:lnTo>
                <a:lnTo>
                  <a:pt x="21234" y="8003"/>
                </a:lnTo>
                <a:lnTo>
                  <a:pt x="21106" y="7561"/>
                </a:lnTo>
                <a:lnTo>
                  <a:pt x="20959" y="7127"/>
                </a:lnTo>
                <a:lnTo>
                  <a:pt x="20795" y="6701"/>
                </a:lnTo>
                <a:lnTo>
                  <a:pt x="20614" y="6284"/>
                </a:lnTo>
                <a:lnTo>
                  <a:pt x="20415" y="5877"/>
                </a:lnTo>
                <a:lnTo>
                  <a:pt x="20201" y="5479"/>
                </a:lnTo>
                <a:lnTo>
                  <a:pt x="19970" y="5092"/>
                </a:lnTo>
                <a:lnTo>
                  <a:pt x="19724" y="4715"/>
                </a:lnTo>
                <a:lnTo>
                  <a:pt x="19463" y="4349"/>
                </a:lnTo>
                <a:lnTo>
                  <a:pt x="19187" y="3995"/>
                </a:lnTo>
                <a:lnTo>
                  <a:pt x="18897" y="3653"/>
                </a:lnTo>
                <a:lnTo>
                  <a:pt x="18594" y="3323"/>
                </a:lnTo>
                <a:lnTo>
                  <a:pt x="18277" y="3006"/>
                </a:lnTo>
                <a:lnTo>
                  <a:pt x="17947" y="2703"/>
                </a:lnTo>
                <a:lnTo>
                  <a:pt x="17605" y="2413"/>
                </a:lnTo>
                <a:lnTo>
                  <a:pt x="17251" y="2137"/>
                </a:lnTo>
                <a:lnTo>
                  <a:pt x="16885" y="1876"/>
                </a:lnTo>
                <a:lnTo>
                  <a:pt x="16508" y="1630"/>
                </a:lnTo>
                <a:lnTo>
                  <a:pt x="16121" y="1399"/>
                </a:lnTo>
                <a:lnTo>
                  <a:pt x="15723" y="1185"/>
                </a:lnTo>
                <a:lnTo>
                  <a:pt x="15316" y="986"/>
                </a:lnTo>
                <a:lnTo>
                  <a:pt x="14899" y="805"/>
                </a:lnTo>
                <a:lnTo>
                  <a:pt x="14473" y="641"/>
                </a:lnTo>
                <a:lnTo>
                  <a:pt x="14039" y="494"/>
                </a:lnTo>
                <a:lnTo>
                  <a:pt x="13597" y="366"/>
                </a:lnTo>
                <a:lnTo>
                  <a:pt x="13147" y="256"/>
                </a:lnTo>
                <a:lnTo>
                  <a:pt x="12690" y="165"/>
                </a:lnTo>
                <a:lnTo>
                  <a:pt x="12227" y="93"/>
                </a:lnTo>
                <a:lnTo>
                  <a:pt x="11757" y="42"/>
                </a:lnTo>
                <a:lnTo>
                  <a:pt x="11281" y="11"/>
                </a:lnTo>
                <a:lnTo>
                  <a:pt x="10800" y="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8" name="object 10"/>
          <p:cNvSpPr/>
          <p:nvPr/>
        </p:nvSpPr>
        <p:spPr>
          <a:xfrm>
            <a:off x="6940764" y="6048985"/>
            <a:ext cx="3240122" cy="3253789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71" name="object 11"/>
          <p:cNvGrpSpPr/>
          <p:nvPr/>
        </p:nvGrpSpPr>
        <p:grpSpPr>
          <a:xfrm>
            <a:off x="7339817" y="6436511"/>
            <a:ext cx="2484947" cy="2490748"/>
            <a:chOff x="0" y="0"/>
            <a:chExt cx="2524793" cy="2530687"/>
          </a:xfrm>
        </p:grpSpPr>
        <p:sp>
          <p:nvSpPr>
            <p:cNvPr id="1269" name="Фигура"/>
            <p:cNvSpPr/>
            <p:nvPr/>
          </p:nvSpPr>
          <p:spPr>
            <a:xfrm>
              <a:off x="0" y="6805"/>
              <a:ext cx="2524794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70" name="Треугольник"/>
            <p:cNvSpPr/>
            <p:nvPr/>
          </p:nvSpPr>
          <p:spPr>
            <a:xfrm>
              <a:off x="1213973" y="0"/>
              <a:ext cx="96847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72" name="object 12"/>
          <p:cNvSpPr/>
          <p:nvPr/>
        </p:nvSpPr>
        <p:spPr>
          <a:xfrm>
            <a:off x="11918094" y="6086011"/>
            <a:ext cx="3265990" cy="3265988"/>
          </a:xfrm>
          <a:prstGeom prst="rect">
            <a:avLst/>
          </a:prstGeom>
          <a:blipFill dpi="0" rotWithShape="1">
            <a:blip r:embed="rId5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75" name="object 13"/>
          <p:cNvGrpSpPr/>
          <p:nvPr/>
        </p:nvGrpSpPr>
        <p:grpSpPr>
          <a:xfrm>
            <a:off x="12320851" y="6436511"/>
            <a:ext cx="2484947" cy="2490748"/>
            <a:chOff x="0" y="0"/>
            <a:chExt cx="2524794" cy="2530687"/>
          </a:xfrm>
        </p:grpSpPr>
        <p:sp>
          <p:nvSpPr>
            <p:cNvPr id="1273" name="Фигура"/>
            <p:cNvSpPr/>
            <p:nvPr/>
          </p:nvSpPr>
          <p:spPr>
            <a:xfrm>
              <a:off x="0" y="6805"/>
              <a:ext cx="2524795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74" name="Треугольник"/>
            <p:cNvSpPr/>
            <p:nvPr/>
          </p:nvSpPr>
          <p:spPr>
            <a:xfrm>
              <a:off x="1213974" y="0"/>
              <a:ext cx="96846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76" name="object 14"/>
          <p:cNvSpPr/>
          <p:nvPr/>
        </p:nvSpPr>
        <p:spPr>
          <a:xfrm>
            <a:off x="9369820" y="3684629"/>
            <a:ext cx="3398449" cy="3398449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7" name="object 15"/>
          <p:cNvSpPr/>
          <p:nvPr/>
        </p:nvSpPr>
        <p:spPr>
          <a:xfrm>
            <a:off x="9835655" y="4101967"/>
            <a:ext cx="2485449" cy="248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lnTo>
                  <a:pt x="10283" y="12"/>
                </a:lnTo>
                <a:lnTo>
                  <a:pt x="9889" y="38"/>
                </a:lnTo>
                <a:lnTo>
                  <a:pt x="9495" y="79"/>
                </a:lnTo>
                <a:lnTo>
                  <a:pt x="9101" y="134"/>
                </a:lnTo>
                <a:lnTo>
                  <a:pt x="8707" y="205"/>
                </a:lnTo>
                <a:lnTo>
                  <a:pt x="8314" y="291"/>
                </a:lnTo>
                <a:lnTo>
                  <a:pt x="7922" y="392"/>
                </a:lnTo>
                <a:lnTo>
                  <a:pt x="7531" y="508"/>
                </a:lnTo>
                <a:lnTo>
                  <a:pt x="7142" y="640"/>
                </a:lnTo>
                <a:lnTo>
                  <a:pt x="6755" y="788"/>
                </a:lnTo>
                <a:lnTo>
                  <a:pt x="6374" y="951"/>
                </a:lnTo>
                <a:lnTo>
                  <a:pt x="6002" y="1126"/>
                </a:lnTo>
                <a:lnTo>
                  <a:pt x="5640" y="1314"/>
                </a:lnTo>
                <a:lnTo>
                  <a:pt x="5288" y="1513"/>
                </a:lnTo>
                <a:lnTo>
                  <a:pt x="4945" y="1725"/>
                </a:lnTo>
                <a:lnTo>
                  <a:pt x="4613" y="1948"/>
                </a:lnTo>
                <a:lnTo>
                  <a:pt x="4291" y="2181"/>
                </a:lnTo>
                <a:lnTo>
                  <a:pt x="3979" y="2426"/>
                </a:lnTo>
                <a:lnTo>
                  <a:pt x="3678" y="2680"/>
                </a:lnTo>
                <a:lnTo>
                  <a:pt x="3387" y="2945"/>
                </a:lnTo>
                <a:lnTo>
                  <a:pt x="3107" y="3219"/>
                </a:lnTo>
                <a:lnTo>
                  <a:pt x="2838" y="3502"/>
                </a:lnTo>
                <a:lnTo>
                  <a:pt x="2580" y="3794"/>
                </a:lnTo>
                <a:lnTo>
                  <a:pt x="2334" y="4095"/>
                </a:lnTo>
                <a:lnTo>
                  <a:pt x="2099" y="4403"/>
                </a:lnTo>
                <a:lnTo>
                  <a:pt x="1875" y="4720"/>
                </a:lnTo>
                <a:lnTo>
                  <a:pt x="1664" y="5043"/>
                </a:lnTo>
                <a:lnTo>
                  <a:pt x="1464" y="5374"/>
                </a:lnTo>
                <a:lnTo>
                  <a:pt x="1276" y="5711"/>
                </a:lnTo>
                <a:lnTo>
                  <a:pt x="1101" y="6055"/>
                </a:lnTo>
                <a:lnTo>
                  <a:pt x="937" y="6404"/>
                </a:lnTo>
                <a:lnTo>
                  <a:pt x="787" y="6759"/>
                </a:lnTo>
                <a:lnTo>
                  <a:pt x="649" y="7119"/>
                </a:lnTo>
                <a:lnTo>
                  <a:pt x="524" y="7484"/>
                </a:lnTo>
                <a:lnTo>
                  <a:pt x="411" y="7853"/>
                </a:lnTo>
                <a:lnTo>
                  <a:pt x="312" y="8227"/>
                </a:lnTo>
                <a:lnTo>
                  <a:pt x="227" y="8604"/>
                </a:lnTo>
                <a:lnTo>
                  <a:pt x="154" y="8984"/>
                </a:lnTo>
                <a:lnTo>
                  <a:pt x="96" y="9368"/>
                </a:lnTo>
                <a:lnTo>
                  <a:pt x="51" y="9754"/>
                </a:lnTo>
                <a:lnTo>
                  <a:pt x="20" y="10142"/>
                </a:lnTo>
                <a:lnTo>
                  <a:pt x="3" y="10532"/>
                </a:lnTo>
                <a:lnTo>
                  <a:pt x="0" y="10924"/>
                </a:lnTo>
                <a:lnTo>
                  <a:pt x="12" y="11317"/>
                </a:lnTo>
                <a:lnTo>
                  <a:pt x="38" y="11711"/>
                </a:lnTo>
                <a:lnTo>
                  <a:pt x="79" y="12105"/>
                </a:lnTo>
                <a:lnTo>
                  <a:pt x="134" y="12499"/>
                </a:lnTo>
                <a:lnTo>
                  <a:pt x="205" y="12893"/>
                </a:lnTo>
                <a:lnTo>
                  <a:pt x="291" y="13286"/>
                </a:lnTo>
                <a:lnTo>
                  <a:pt x="392" y="13678"/>
                </a:lnTo>
                <a:lnTo>
                  <a:pt x="508" y="14069"/>
                </a:lnTo>
                <a:lnTo>
                  <a:pt x="640" y="14458"/>
                </a:lnTo>
                <a:lnTo>
                  <a:pt x="788" y="14845"/>
                </a:lnTo>
                <a:lnTo>
                  <a:pt x="951" y="15226"/>
                </a:lnTo>
                <a:lnTo>
                  <a:pt x="1126" y="15598"/>
                </a:lnTo>
                <a:lnTo>
                  <a:pt x="1314" y="15960"/>
                </a:lnTo>
                <a:lnTo>
                  <a:pt x="1513" y="16312"/>
                </a:lnTo>
                <a:lnTo>
                  <a:pt x="1725" y="16655"/>
                </a:lnTo>
                <a:lnTo>
                  <a:pt x="1948" y="16987"/>
                </a:lnTo>
                <a:lnTo>
                  <a:pt x="2181" y="17309"/>
                </a:lnTo>
                <a:lnTo>
                  <a:pt x="2426" y="17621"/>
                </a:lnTo>
                <a:lnTo>
                  <a:pt x="2680" y="17922"/>
                </a:lnTo>
                <a:lnTo>
                  <a:pt x="2945" y="18213"/>
                </a:lnTo>
                <a:lnTo>
                  <a:pt x="3219" y="18493"/>
                </a:lnTo>
                <a:lnTo>
                  <a:pt x="3502" y="18762"/>
                </a:lnTo>
                <a:lnTo>
                  <a:pt x="3794" y="19020"/>
                </a:lnTo>
                <a:lnTo>
                  <a:pt x="4095" y="19266"/>
                </a:lnTo>
                <a:lnTo>
                  <a:pt x="4403" y="19501"/>
                </a:lnTo>
                <a:lnTo>
                  <a:pt x="4720" y="19725"/>
                </a:lnTo>
                <a:lnTo>
                  <a:pt x="5043" y="19936"/>
                </a:lnTo>
                <a:lnTo>
                  <a:pt x="5374" y="20136"/>
                </a:lnTo>
                <a:lnTo>
                  <a:pt x="5711" y="20324"/>
                </a:lnTo>
                <a:lnTo>
                  <a:pt x="6055" y="20499"/>
                </a:lnTo>
                <a:lnTo>
                  <a:pt x="6404" y="20663"/>
                </a:lnTo>
                <a:lnTo>
                  <a:pt x="6759" y="20813"/>
                </a:lnTo>
                <a:lnTo>
                  <a:pt x="7119" y="20951"/>
                </a:lnTo>
                <a:lnTo>
                  <a:pt x="7484" y="21076"/>
                </a:lnTo>
                <a:lnTo>
                  <a:pt x="7853" y="21189"/>
                </a:lnTo>
                <a:lnTo>
                  <a:pt x="8227" y="21288"/>
                </a:lnTo>
                <a:lnTo>
                  <a:pt x="8604" y="21373"/>
                </a:lnTo>
                <a:lnTo>
                  <a:pt x="8984" y="21446"/>
                </a:lnTo>
                <a:lnTo>
                  <a:pt x="9368" y="21504"/>
                </a:lnTo>
                <a:lnTo>
                  <a:pt x="9754" y="21549"/>
                </a:lnTo>
                <a:lnTo>
                  <a:pt x="10142" y="21580"/>
                </a:lnTo>
                <a:lnTo>
                  <a:pt x="10532" y="21597"/>
                </a:lnTo>
                <a:lnTo>
                  <a:pt x="10924" y="21600"/>
                </a:lnTo>
                <a:lnTo>
                  <a:pt x="11317" y="21588"/>
                </a:lnTo>
                <a:lnTo>
                  <a:pt x="11711" y="21562"/>
                </a:lnTo>
                <a:lnTo>
                  <a:pt x="12105" y="21521"/>
                </a:lnTo>
                <a:lnTo>
                  <a:pt x="12499" y="21466"/>
                </a:lnTo>
                <a:lnTo>
                  <a:pt x="12893" y="21395"/>
                </a:lnTo>
                <a:lnTo>
                  <a:pt x="13286" y="21309"/>
                </a:lnTo>
                <a:lnTo>
                  <a:pt x="13678" y="21208"/>
                </a:lnTo>
                <a:lnTo>
                  <a:pt x="14069" y="21092"/>
                </a:lnTo>
                <a:lnTo>
                  <a:pt x="14458" y="20959"/>
                </a:lnTo>
                <a:lnTo>
                  <a:pt x="14845" y="20812"/>
                </a:lnTo>
                <a:lnTo>
                  <a:pt x="15226" y="20649"/>
                </a:lnTo>
                <a:lnTo>
                  <a:pt x="15598" y="20474"/>
                </a:lnTo>
                <a:lnTo>
                  <a:pt x="15960" y="20286"/>
                </a:lnTo>
                <a:lnTo>
                  <a:pt x="16312" y="20087"/>
                </a:lnTo>
                <a:lnTo>
                  <a:pt x="16655" y="19875"/>
                </a:lnTo>
                <a:lnTo>
                  <a:pt x="16987" y="19652"/>
                </a:lnTo>
                <a:lnTo>
                  <a:pt x="17309" y="19419"/>
                </a:lnTo>
                <a:lnTo>
                  <a:pt x="17621" y="19174"/>
                </a:lnTo>
                <a:lnTo>
                  <a:pt x="17922" y="18920"/>
                </a:lnTo>
                <a:lnTo>
                  <a:pt x="18213" y="18655"/>
                </a:lnTo>
                <a:lnTo>
                  <a:pt x="18493" y="18381"/>
                </a:lnTo>
                <a:lnTo>
                  <a:pt x="18762" y="18098"/>
                </a:lnTo>
                <a:lnTo>
                  <a:pt x="19020" y="17806"/>
                </a:lnTo>
                <a:lnTo>
                  <a:pt x="19266" y="17505"/>
                </a:lnTo>
                <a:lnTo>
                  <a:pt x="19501" y="17197"/>
                </a:lnTo>
                <a:lnTo>
                  <a:pt x="19725" y="16880"/>
                </a:lnTo>
                <a:lnTo>
                  <a:pt x="19936" y="16557"/>
                </a:lnTo>
                <a:lnTo>
                  <a:pt x="20136" y="16226"/>
                </a:lnTo>
                <a:lnTo>
                  <a:pt x="20324" y="15889"/>
                </a:lnTo>
                <a:lnTo>
                  <a:pt x="20499" y="15545"/>
                </a:lnTo>
                <a:lnTo>
                  <a:pt x="20663" y="15196"/>
                </a:lnTo>
                <a:lnTo>
                  <a:pt x="20813" y="14841"/>
                </a:lnTo>
                <a:lnTo>
                  <a:pt x="20951" y="14481"/>
                </a:lnTo>
                <a:lnTo>
                  <a:pt x="21076" y="14116"/>
                </a:lnTo>
                <a:lnTo>
                  <a:pt x="21189" y="13747"/>
                </a:lnTo>
                <a:lnTo>
                  <a:pt x="21288" y="13373"/>
                </a:lnTo>
                <a:lnTo>
                  <a:pt x="21373" y="12996"/>
                </a:lnTo>
                <a:lnTo>
                  <a:pt x="21446" y="12616"/>
                </a:lnTo>
                <a:lnTo>
                  <a:pt x="21504" y="12232"/>
                </a:lnTo>
                <a:lnTo>
                  <a:pt x="21549" y="11846"/>
                </a:lnTo>
                <a:lnTo>
                  <a:pt x="21580" y="11458"/>
                </a:lnTo>
                <a:lnTo>
                  <a:pt x="21597" y="11068"/>
                </a:lnTo>
                <a:lnTo>
                  <a:pt x="21600" y="10676"/>
                </a:lnTo>
                <a:lnTo>
                  <a:pt x="21588" y="10283"/>
                </a:lnTo>
                <a:lnTo>
                  <a:pt x="21562" y="9889"/>
                </a:lnTo>
                <a:lnTo>
                  <a:pt x="21521" y="9495"/>
                </a:lnTo>
                <a:lnTo>
                  <a:pt x="21466" y="9101"/>
                </a:lnTo>
                <a:lnTo>
                  <a:pt x="21395" y="8707"/>
                </a:lnTo>
                <a:lnTo>
                  <a:pt x="21309" y="8314"/>
                </a:lnTo>
                <a:lnTo>
                  <a:pt x="21208" y="7922"/>
                </a:lnTo>
                <a:lnTo>
                  <a:pt x="21092" y="7531"/>
                </a:lnTo>
                <a:lnTo>
                  <a:pt x="20959" y="7142"/>
                </a:lnTo>
                <a:lnTo>
                  <a:pt x="20812" y="6755"/>
                </a:lnTo>
                <a:lnTo>
                  <a:pt x="20649" y="6374"/>
                </a:lnTo>
                <a:lnTo>
                  <a:pt x="20474" y="6002"/>
                </a:lnTo>
                <a:lnTo>
                  <a:pt x="20286" y="5640"/>
                </a:lnTo>
                <a:lnTo>
                  <a:pt x="20087" y="5288"/>
                </a:lnTo>
                <a:lnTo>
                  <a:pt x="19875" y="4945"/>
                </a:lnTo>
                <a:lnTo>
                  <a:pt x="19652" y="4613"/>
                </a:lnTo>
                <a:lnTo>
                  <a:pt x="19419" y="4291"/>
                </a:lnTo>
                <a:lnTo>
                  <a:pt x="19174" y="3979"/>
                </a:lnTo>
                <a:lnTo>
                  <a:pt x="18920" y="3678"/>
                </a:lnTo>
                <a:lnTo>
                  <a:pt x="18655" y="3387"/>
                </a:lnTo>
                <a:lnTo>
                  <a:pt x="18381" y="3107"/>
                </a:lnTo>
                <a:lnTo>
                  <a:pt x="18098" y="2838"/>
                </a:lnTo>
                <a:lnTo>
                  <a:pt x="17806" y="2580"/>
                </a:lnTo>
                <a:lnTo>
                  <a:pt x="17505" y="2334"/>
                </a:lnTo>
                <a:lnTo>
                  <a:pt x="17197" y="2099"/>
                </a:lnTo>
                <a:lnTo>
                  <a:pt x="16880" y="1875"/>
                </a:lnTo>
                <a:lnTo>
                  <a:pt x="16557" y="1664"/>
                </a:lnTo>
                <a:lnTo>
                  <a:pt x="16226" y="1464"/>
                </a:lnTo>
                <a:lnTo>
                  <a:pt x="15889" y="1276"/>
                </a:lnTo>
                <a:lnTo>
                  <a:pt x="15545" y="1101"/>
                </a:lnTo>
                <a:lnTo>
                  <a:pt x="15196" y="937"/>
                </a:lnTo>
                <a:lnTo>
                  <a:pt x="14841" y="787"/>
                </a:lnTo>
                <a:lnTo>
                  <a:pt x="14481" y="649"/>
                </a:lnTo>
                <a:lnTo>
                  <a:pt x="14116" y="524"/>
                </a:lnTo>
                <a:lnTo>
                  <a:pt x="13747" y="411"/>
                </a:lnTo>
                <a:lnTo>
                  <a:pt x="13373" y="312"/>
                </a:lnTo>
                <a:lnTo>
                  <a:pt x="12996" y="227"/>
                </a:lnTo>
                <a:lnTo>
                  <a:pt x="12616" y="154"/>
                </a:lnTo>
                <a:lnTo>
                  <a:pt x="12232" y="96"/>
                </a:lnTo>
                <a:lnTo>
                  <a:pt x="11846" y="51"/>
                </a:lnTo>
                <a:lnTo>
                  <a:pt x="11458" y="20"/>
                </a:lnTo>
                <a:lnTo>
                  <a:pt x="11068" y="3"/>
                </a:lnTo>
                <a:lnTo>
                  <a:pt x="10676" y="0"/>
                </a:lnTo>
                <a:close/>
              </a:path>
            </a:pathLst>
          </a:custGeom>
          <a:solidFill>
            <a:srgbClr val="FFDD2D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8" name="object 16"/>
          <p:cNvSpPr/>
          <p:nvPr/>
        </p:nvSpPr>
        <p:spPr>
          <a:xfrm>
            <a:off x="7523839" y="6615185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9" name="object 17"/>
          <p:cNvSpPr/>
          <p:nvPr/>
        </p:nvSpPr>
        <p:spPr>
          <a:xfrm>
            <a:off x="10019931" y="4286242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67851">
            <a:solidFill>
              <a:srgbClr val="FFFFFF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0" name="object 18"/>
          <p:cNvSpPr/>
          <p:nvPr/>
        </p:nvSpPr>
        <p:spPr>
          <a:xfrm>
            <a:off x="12500798" y="6602484"/>
            <a:ext cx="2125052" cy="194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18182"/>
                </a:moveTo>
                <a:lnTo>
                  <a:pt x="20124" y="17737"/>
                </a:lnTo>
                <a:lnTo>
                  <a:pt x="20356" y="17285"/>
                </a:lnTo>
                <a:lnTo>
                  <a:pt x="20567" y="16826"/>
                </a:lnTo>
                <a:lnTo>
                  <a:pt x="20759" y="16361"/>
                </a:lnTo>
                <a:lnTo>
                  <a:pt x="20931" y="15891"/>
                </a:lnTo>
                <a:lnTo>
                  <a:pt x="21082" y="15415"/>
                </a:lnTo>
                <a:lnTo>
                  <a:pt x="21214" y="14936"/>
                </a:lnTo>
                <a:lnTo>
                  <a:pt x="21327" y="14453"/>
                </a:lnTo>
                <a:lnTo>
                  <a:pt x="21420" y="13967"/>
                </a:lnTo>
                <a:lnTo>
                  <a:pt x="21493" y="13479"/>
                </a:lnTo>
                <a:lnTo>
                  <a:pt x="21548" y="12990"/>
                </a:lnTo>
                <a:lnTo>
                  <a:pt x="21583" y="12500"/>
                </a:lnTo>
                <a:lnTo>
                  <a:pt x="21600" y="12009"/>
                </a:lnTo>
                <a:lnTo>
                  <a:pt x="21598" y="11519"/>
                </a:lnTo>
                <a:lnTo>
                  <a:pt x="21577" y="11031"/>
                </a:lnTo>
                <a:lnTo>
                  <a:pt x="21537" y="10544"/>
                </a:lnTo>
                <a:lnTo>
                  <a:pt x="21480" y="10059"/>
                </a:lnTo>
                <a:lnTo>
                  <a:pt x="21403" y="9578"/>
                </a:lnTo>
                <a:lnTo>
                  <a:pt x="21309" y="9101"/>
                </a:lnTo>
                <a:lnTo>
                  <a:pt x="21197" y="8628"/>
                </a:lnTo>
                <a:lnTo>
                  <a:pt x="21067" y="8160"/>
                </a:lnTo>
                <a:lnTo>
                  <a:pt x="20919" y="7698"/>
                </a:lnTo>
                <a:lnTo>
                  <a:pt x="20754" y="7242"/>
                </a:lnTo>
                <a:lnTo>
                  <a:pt x="20571" y="6793"/>
                </a:lnTo>
                <a:lnTo>
                  <a:pt x="20370" y="6353"/>
                </a:lnTo>
                <a:lnTo>
                  <a:pt x="20153" y="5920"/>
                </a:lnTo>
                <a:lnTo>
                  <a:pt x="19918" y="5497"/>
                </a:lnTo>
                <a:lnTo>
                  <a:pt x="19667" y="5084"/>
                </a:lnTo>
                <a:lnTo>
                  <a:pt x="19398" y="4681"/>
                </a:lnTo>
                <a:lnTo>
                  <a:pt x="19113" y="4289"/>
                </a:lnTo>
                <a:lnTo>
                  <a:pt x="18811" y="3909"/>
                </a:lnTo>
                <a:lnTo>
                  <a:pt x="18493" y="3541"/>
                </a:lnTo>
                <a:lnTo>
                  <a:pt x="18159" y="3186"/>
                </a:lnTo>
                <a:lnTo>
                  <a:pt x="17808" y="2845"/>
                </a:lnTo>
                <a:lnTo>
                  <a:pt x="17441" y="2518"/>
                </a:lnTo>
                <a:lnTo>
                  <a:pt x="17059" y="2207"/>
                </a:lnTo>
                <a:lnTo>
                  <a:pt x="16660" y="1911"/>
                </a:lnTo>
                <a:lnTo>
                  <a:pt x="16251" y="1634"/>
                </a:lnTo>
                <a:lnTo>
                  <a:pt x="15834" y="1380"/>
                </a:lnTo>
                <a:lnTo>
                  <a:pt x="15411" y="1147"/>
                </a:lnTo>
                <a:lnTo>
                  <a:pt x="14983" y="936"/>
                </a:lnTo>
                <a:lnTo>
                  <a:pt x="14550" y="747"/>
                </a:lnTo>
                <a:lnTo>
                  <a:pt x="14113" y="580"/>
                </a:lnTo>
                <a:lnTo>
                  <a:pt x="13672" y="434"/>
                </a:lnTo>
                <a:lnTo>
                  <a:pt x="13227" y="309"/>
                </a:lnTo>
                <a:lnTo>
                  <a:pt x="12781" y="206"/>
                </a:lnTo>
                <a:lnTo>
                  <a:pt x="12332" y="123"/>
                </a:lnTo>
                <a:lnTo>
                  <a:pt x="11882" y="61"/>
                </a:lnTo>
                <a:lnTo>
                  <a:pt x="11432" y="20"/>
                </a:lnTo>
                <a:lnTo>
                  <a:pt x="10981" y="0"/>
                </a:lnTo>
                <a:lnTo>
                  <a:pt x="10531" y="0"/>
                </a:lnTo>
                <a:lnTo>
                  <a:pt x="10082" y="20"/>
                </a:lnTo>
                <a:lnTo>
                  <a:pt x="9635" y="61"/>
                </a:lnTo>
                <a:lnTo>
                  <a:pt x="9191" y="122"/>
                </a:lnTo>
                <a:lnTo>
                  <a:pt x="8749" y="202"/>
                </a:lnTo>
                <a:lnTo>
                  <a:pt x="8311" y="303"/>
                </a:lnTo>
                <a:lnTo>
                  <a:pt x="7877" y="422"/>
                </a:lnTo>
                <a:lnTo>
                  <a:pt x="7447" y="562"/>
                </a:lnTo>
                <a:lnTo>
                  <a:pt x="7024" y="721"/>
                </a:lnTo>
                <a:lnTo>
                  <a:pt x="6606" y="899"/>
                </a:lnTo>
                <a:lnTo>
                  <a:pt x="6195" y="1096"/>
                </a:lnTo>
                <a:lnTo>
                  <a:pt x="5791" y="1312"/>
                </a:lnTo>
                <a:lnTo>
                  <a:pt x="5395" y="1546"/>
                </a:lnTo>
                <a:lnTo>
                  <a:pt x="5007" y="1800"/>
                </a:lnTo>
                <a:lnTo>
                  <a:pt x="4628" y="2072"/>
                </a:lnTo>
                <a:lnTo>
                  <a:pt x="4260" y="2362"/>
                </a:lnTo>
                <a:lnTo>
                  <a:pt x="3901" y="2670"/>
                </a:lnTo>
                <a:lnTo>
                  <a:pt x="3553" y="2997"/>
                </a:lnTo>
                <a:lnTo>
                  <a:pt x="3217" y="3341"/>
                </a:lnTo>
                <a:lnTo>
                  <a:pt x="2892" y="3704"/>
                </a:lnTo>
                <a:lnTo>
                  <a:pt x="2581" y="4084"/>
                </a:lnTo>
                <a:lnTo>
                  <a:pt x="2283" y="4481"/>
                </a:lnTo>
                <a:lnTo>
                  <a:pt x="1998" y="4896"/>
                </a:lnTo>
                <a:lnTo>
                  <a:pt x="1728" y="5329"/>
                </a:lnTo>
                <a:lnTo>
                  <a:pt x="1476" y="5773"/>
                </a:lnTo>
                <a:lnTo>
                  <a:pt x="1244" y="6226"/>
                </a:lnTo>
                <a:lnTo>
                  <a:pt x="1033" y="6685"/>
                </a:lnTo>
                <a:lnTo>
                  <a:pt x="841" y="7150"/>
                </a:lnTo>
                <a:lnTo>
                  <a:pt x="669" y="7620"/>
                </a:lnTo>
                <a:lnTo>
                  <a:pt x="518" y="8096"/>
                </a:lnTo>
                <a:lnTo>
                  <a:pt x="386" y="8575"/>
                </a:lnTo>
                <a:lnTo>
                  <a:pt x="273" y="9058"/>
                </a:lnTo>
                <a:lnTo>
                  <a:pt x="180" y="9544"/>
                </a:lnTo>
                <a:lnTo>
                  <a:pt x="107" y="10032"/>
                </a:lnTo>
                <a:lnTo>
                  <a:pt x="52" y="10521"/>
                </a:lnTo>
                <a:lnTo>
                  <a:pt x="17" y="11011"/>
                </a:lnTo>
                <a:lnTo>
                  <a:pt x="0" y="11502"/>
                </a:lnTo>
                <a:lnTo>
                  <a:pt x="2" y="11992"/>
                </a:lnTo>
                <a:lnTo>
                  <a:pt x="23" y="12480"/>
                </a:lnTo>
                <a:lnTo>
                  <a:pt x="63" y="12967"/>
                </a:lnTo>
                <a:lnTo>
                  <a:pt x="120" y="13452"/>
                </a:lnTo>
                <a:lnTo>
                  <a:pt x="196" y="13933"/>
                </a:lnTo>
                <a:lnTo>
                  <a:pt x="291" y="14410"/>
                </a:lnTo>
                <a:lnTo>
                  <a:pt x="403" y="14883"/>
                </a:lnTo>
                <a:lnTo>
                  <a:pt x="533" y="15351"/>
                </a:lnTo>
                <a:lnTo>
                  <a:pt x="681" y="15813"/>
                </a:lnTo>
                <a:lnTo>
                  <a:pt x="846" y="16269"/>
                </a:lnTo>
                <a:lnTo>
                  <a:pt x="1029" y="16717"/>
                </a:lnTo>
                <a:lnTo>
                  <a:pt x="1230" y="17158"/>
                </a:lnTo>
                <a:lnTo>
                  <a:pt x="1447" y="17591"/>
                </a:lnTo>
                <a:lnTo>
                  <a:pt x="1682" y="18014"/>
                </a:lnTo>
                <a:lnTo>
                  <a:pt x="1933" y="18427"/>
                </a:lnTo>
                <a:lnTo>
                  <a:pt x="2202" y="18830"/>
                </a:lnTo>
                <a:lnTo>
                  <a:pt x="2487" y="19222"/>
                </a:lnTo>
                <a:lnTo>
                  <a:pt x="2789" y="19602"/>
                </a:lnTo>
                <a:lnTo>
                  <a:pt x="3107" y="19970"/>
                </a:lnTo>
                <a:lnTo>
                  <a:pt x="3441" y="20325"/>
                </a:lnTo>
                <a:lnTo>
                  <a:pt x="3792" y="20666"/>
                </a:lnTo>
                <a:lnTo>
                  <a:pt x="4159" y="20993"/>
                </a:lnTo>
                <a:lnTo>
                  <a:pt x="4541" y="21304"/>
                </a:lnTo>
                <a:lnTo>
                  <a:pt x="4940" y="21600"/>
                </a:lnTo>
              </a:path>
            </a:pathLst>
          </a:custGeom>
          <a:ln w="67851">
            <a:solidFill>
              <a:srgbClr val="F5F5F6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2" name="Текст 27"/>
          <p:cNvSpPr>
            <a:spLocks noGrp="1"/>
          </p:cNvSpPr>
          <p:nvPr>
            <p:ph type="body" idx="21"/>
          </p:nvPr>
        </p:nvSpPr>
        <p:spPr>
          <a:xfrm>
            <a:off x="8157038" y="6412283"/>
            <a:ext cx="932098" cy="25199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algn="ctr" defTabSz="1509582">
              <a:spcBef>
                <a:spcPts val="1600"/>
              </a:spcBef>
              <a:defRPr sz="5400"/>
            </a:lvl1pPr>
          </a:lstStyle>
          <a:p>
            <a:r>
              <a:rPr dirty="0"/>
              <a:t>02</a:t>
            </a:r>
          </a:p>
        </p:txBody>
      </p:sp>
      <p:sp>
        <p:nvSpPr>
          <p:cNvPr id="1285" name="Текст 30"/>
          <p:cNvSpPr>
            <a:spLocks noGrp="1"/>
          </p:cNvSpPr>
          <p:nvPr>
            <p:ph type="body" idx="24"/>
          </p:nvPr>
        </p:nvSpPr>
        <p:spPr>
          <a:xfrm>
            <a:off x="1642954" y="3956313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indent="0" algn="r" defTabSz="1494487">
              <a:lnSpc>
                <a:spcPts val="3100"/>
              </a:lnSpc>
              <a:spcBef>
                <a:spcPts val="1500"/>
              </a:spcBef>
              <a:defRPr sz="2772" spc="0"/>
            </a:lvl1pPr>
          </a:lstStyle>
          <a:p>
            <a:pPr>
              <a:lnSpc>
                <a:spcPts val="38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Ваш текст</a:t>
            </a:r>
            <a:endParaRPr sz="2800" dirty="0">
              <a:latin typeface="TINKOFFSANS-MEDIUM" panose="02000506050000020004" pitchFamily="2" charset="0"/>
            </a:endParaRPr>
          </a:p>
        </p:txBody>
      </p:sp>
      <p:sp>
        <p:nvSpPr>
          <p:cNvPr id="41" name="Текст 31">
            <a:extLst>
              <a:ext uri="{FF2B5EF4-FFF2-40B4-BE49-F238E27FC236}">
                <a16:creationId xmlns:a16="http://schemas.microsoft.com/office/drawing/2014/main" id="{08EF726B-D7F9-104A-830B-BC25689B29EF}"/>
              </a:ext>
            </a:extLst>
          </p:cNvPr>
          <p:cNvSpPr txBox="1">
            <a:spLocks/>
          </p:cNvSpPr>
          <p:nvPr/>
        </p:nvSpPr>
        <p:spPr>
          <a:xfrm>
            <a:off x="1530116" y="4529400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                                      и богатый опыт рамки </a:t>
            </a:r>
          </a:p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и место обучения кадров позволяет </a:t>
            </a:r>
          </a:p>
        </p:txBody>
      </p:sp>
      <p:sp>
        <p:nvSpPr>
          <p:cNvPr id="50" name="Текст 27">
            <a:extLst>
              <a:ext uri="{FF2B5EF4-FFF2-40B4-BE49-F238E27FC236}">
                <a16:creationId xmlns:a16="http://schemas.microsoft.com/office/drawing/2014/main" id="{22E00038-F3D2-4742-AC33-D5E957D6372C}"/>
              </a:ext>
            </a:extLst>
          </p:cNvPr>
          <p:cNvSpPr txBox="1">
            <a:spLocks/>
          </p:cNvSpPr>
          <p:nvPr/>
        </p:nvSpPr>
        <p:spPr>
          <a:xfrm>
            <a:off x="10665097" y="4144374"/>
            <a:ext cx="893328" cy="23579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314" dirty="0"/>
              <a:t>03</a:t>
            </a:r>
          </a:p>
        </p:txBody>
      </p:sp>
      <p:sp>
        <p:nvSpPr>
          <p:cNvPr id="52" name="Текст 27">
            <a:extLst>
              <a:ext uri="{FF2B5EF4-FFF2-40B4-BE49-F238E27FC236}">
                <a16:creationId xmlns:a16="http://schemas.microsoft.com/office/drawing/2014/main" id="{D7777B5E-7B9F-4649-BE5D-71C8CA4F7DCD}"/>
              </a:ext>
            </a:extLst>
          </p:cNvPr>
          <p:cNvSpPr txBox="1">
            <a:spLocks/>
          </p:cNvSpPr>
          <p:nvPr/>
        </p:nvSpPr>
        <p:spPr>
          <a:xfrm>
            <a:off x="13171497" y="6484281"/>
            <a:ext cx="893328" cy="24299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314" dirty="0"/>
              <a:t>04</a:t>
            </a:r>
          </a:p>
        </p:txBody>
      </p:sp>
      <p:sp>
        <p:nvSpPr>
          <p:cNvPr id="53" name="Текст 27">
            <a:extLst>
              <a:ext uri="{FF2B5EF4-FFF2-40B4-BE49-F238E27FC236}">
                <a16:creationId xmlns:a16="http://schemas.microsoft.com/office/drawing/2014/main" id="{9FDEA54C-39D6-C249-96C7-03308F634898}"/>
              </a:ext>
            </a:extLst>
          </p:cNvPr>
          <p:cNvSpPr txBox="1">
            <a:spLocks/>
          </p:cNvSpPr>
          <p:nvPr/>
        </p:nvSpPr>
        <p:spPr>
          <a:xfrm>
            <a:off x="5780609" y="4144374"/>
            <a:ext cx="893328" cy="23579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5314" dirty="0"/>
              <a:t>01</a:t>
            </a:r>
          </a:p>
        </p:txBody>
      </p:sp>
      <p:sp>
        <p:nvSpPr>
          <p:cNvPr id="56" name="Текст 30">
            <a:extLst>
              <a:ext uri="{FF2B5EF4-FFF2-40B4-BE49-F238E27FC236}">
                <a16:creationId xmlns:a16="http://schemas.microsoft.com/office/drawing/2014/main" id="{56D9BF5B-C041-2347-BF18-AECDF05786CE}"/>
              </a:ext>
            </a:extLst>
          </p:cNvPr>
          <p:cNvSpPr txBox="1">
            <a:spLocks/>
          </p:cNvSpPr>
          <p:nvPr/>
        </p:nvSpPr>
        <p:spPr>
          <a:xfrm>
            <a:off x="3802877" y="7406739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800" dirty="0"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57" name="Текст 31">
            <a:extLst>
              <a:ext uri="{FF2B5EF4-FFF2-40B4-BE49-F238E27FC236}">
                <a16:creationId xmlns:a16="http://schemas.microsoft.com/office/drawing/2014/main" id="{762DC8EC-F8B6-AE4E-B3A7-12C6E621B885}"/>
              </a:ext>
            </a:extLst>
          </p:cNvPr>
          <p:cNvSpPr txBox="1">
            <a:spLocks/>
          </p:cNvSpPr>
          <p:nvPr/>
        </p:nvSpPr>
        <p:spPr>
          <a:xfrm>
            <a:off x="3690039" y="7979829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64" name="Текст 30">
            <a:extLst>
              <a:ext uri="{FF2B5EF4-FFF2-40B4-BE49-F238E27FC236}">
                <a16:creationId xmlns:a16="http://schemas.microsoft.com/office/drawing/2014/main" id="{C1FD97B4-B491-9549-B5A9-A6318A660775}"/>
              </a:ext>
            </a:extLst>
          </p:cNvPr>
          <p:cNvSpPr txBox="1">
            <a:spLocks/>
          </p:cNvSpPr>
          <p:nvPr/>
        </p:nvSpPr>
        <p:spPr>
          <a:xfrm>
            <a:off x="12913550" y="3680872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bg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65" name="Текст 31">
            <a:extLst>
              <a:ext uri="{FF2B5EF4-FFF2-40B4-BE49-F238E27FC236}">
                <a16:creationId xmlns:a16="http://schemas.microsoft.com/office/drawing/2014/main" id="{E2AA8626-C49E-9B49-9CBB-1C2598AA1B3F}"/>
              </a:ext>
            </a:extLst>
          </p:cNvPr>
          <p:cNvSpPr txBox="1">
            <a:spLocks/>
          </p:cNvSpPr>
          <p:nvPr/>
        </p:nvSpPr>
        <p:spPr>
          <a:xfrm>
            <a:off x="12913546" y="4253959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70" name="Текст 30">
            <a:extLst>
              <a:ext uri="{FF2B5EF4-FFF2-40B4-BE49-F238E27FC236}">
                <a16:creationId xmlns:a16="http://schemas.microsoft.com/office/drawing/2014/main" id="{DFD75708-05D9-F640-BF12-2329D7759A4E}"/>
              </a:ext>
            </a:extLst>
          </p:cNvPr>
          <p:cNvSpPr txBox="1">
            <a:spLocks/>
          </p:cNvSpPr>
          <p:nvPr/>
        </p:nvSpPr>
        <p:spPr>
          <a:xfrm>
            <a:off x="15335871" y="6866760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71" name="Текст 31">
            <a:extLst>
              <a:ext uri="{FF2B5EF4-FFF2-40B4-BE49-F238E27FC236}">
                <a16:creationId xmlns:a16="http://schemas.microsoft.com/office/drawing/2014/main" id="{5C96CEDC-FEC7-A745-9B6E-36FBEC4AA7CE}"/>
              </a:ext>
            </a:extLst>
          </p:cNvPr>
          <p:cNvSpPr txBox="1">
            <a:spLocks/>
          </p:cNvSpPr>
          <p:nvPr/>
        </p:nvSpPr>
        <p:spPr>
          <a:xfrm>
            <a:off x="15335868" y="7439847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80703196-B897-AB43-93B4-52D90764E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86</a:t>
            </a:fld>
            <a:endParaRPr lang="ru-RU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31462C6-D3EC-8F4A-842E-0A1FDA5D86F0}"/>
              </a:ext>
            </a:extLst>
          </p:cNvPr>
          <p:cNvSpPr txBox="1"/>
          <p:nvPr/>
        </p:nvSpPr>
        <p:spPr>
          <a:xfrm>
            <a:off x="3800089" y="835285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99FE25-7692-CA43-80BE-67A8112B7CC4}"/>
              </a:ext>
            </a:extLst>
          </p:cNvPr>
          <p:cNvSpPr txBox="1"/>
          <p:nvPr/>
        </p:nvSpPr>
        <p:spPr>
          <a:xfrm>
            <a:off x="3739992" y="1396177"/>
            <a:ext cx="12310923" cy="166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117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слайда</a:t>
            </a:r>
          </a:p>
          <a:p>
            <a:pPr algn="ctr"/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117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353E20-A596-43C4-A48A-A118978874D2}"/>
              </a:ext>
            </a:extLst>
          </p:cNvPr>
          <p:cNvGrpSpPr/>
          <p:nvPr/>
        </p:nvGrpSpPr>
        <p:grpSpPr>
          <a:xfrm>
            <a:off x="2474913" y="5580063"/>
            <a:ext cx="6995641" cy="4247656"/>
            <a:chOff x="1524000" y="3429000"/>
            <a:chExt cx="4307770" cy="2615618"/>
          </a:xfrm>
          <a:effectLst/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7DE558-B963-43B4-A590-34DA43A7A1A7}"/>
                </a:ext>
              </a:extLst>
            </p:cNvPr>
            <p:cNvSpPr/>
            <p:nvPr/>
          </p:nvSpPr>
          <p:spPr>
            <a:xfrm>
              <a:off x="1524000" y="3429000"/>
              <a:ext cx="4307770" cy="261561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40484C-B3C2-48F6-90D6-A7F68E7B116F}"/>
                </a:ext>
              </a:extLst>
            </p:cNvPr>
            <p:cNvSpPr/>
            <p:nvPr/>
          </p:nvSpPr>
          <p:spPr>
            <a:xfrm>
              <a:off x="1524000" y="3433862"/>
              <a:ext cx="2149883" cy="2610756"/>
            </a:xfrm>
            <a:custGeom>
              <a:avLst/>
              <a:gdLst>
                <a:gd name="connsiteX0" fmla="*/ 1534479 w 1534479"/>
                <a:gd name="connsiteY0" fmla="*/ 0 h 1863429"/>
                <a:gd name="connsiteX1" fmla="*/ 1534479 w 1534479"/>
                <a:gd name="connsiteY1" fmla="*/ 1863429 h 1863429"/>
                <a:gd name="connsiteX2" fmla="*/ 0 w 1534479"/>
                <a:gd name="connsiteY2" fmla="*/ 1863429 h 186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479" h="1863429">
                  <a:moveTo>
                    <a:pt x="1534479" y="0"/>
                  </a:moveTo>
                  <a:lnTo>
                    <a:pt x="1534479" y="1863429"/>
                  </a:lnTo>
                  <a:lnTo>
                    <a:pt x="0" y="18634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65C80-6EB1-43A3-A577-D6A36E5147CD}"/>
              </a:ext>
            </a:extLst>
          </p:cNvPr>
          <p:cNvGrpSpPr/>
          <p:nvPr/>
        </p:nvGrpSpPr>
        <p:grpSpPr>
          <a:xfrm>
            <a:off x="5604321" y="6295228"/>
            <a:ext cx="5827531" cy="3532491"/>
            <a:chOff x="3451019" y="3869383"/>
            <a:chExt cx="3588473" cy="2175235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19F0E29-5C95-4719-807C-0712C63B2E06}"/>
                </a:ext>
              </a:extLst>
            </p:cNvPr>
            <p:cNvSpPr/>
            <p:nvPr/>
          </p:nvSpPr>
          <p:spPr>
            <a:xfrm>
              <a:off x="3451019" y="3869383"/>
              <a:ext cx="3588473" cy="2175235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6C3B5F-6E30-4284-815B-3FB7DCD7457D}"/>
                </a:ext>
              </a:extLst>
            </p:cNvPr>
            <p:cNvSpPr/>
            <p:nvPr/>
          </p:nvSpPr>
          <p:spPr>
            <a:xfrm>
              <a:off x="3451019" y="3871003"/>
              <a:ext cx="1792902" cy="2173615"/>
            </a:xfrm>
            <a:custGeom>
              <a:avLst/>
              <a:gdLst>
                <a:gd name="connsiteX0" fmla="*/ 1279684 w 1279684"/>
                <a:gd name="connsiteY0" fmla="*/ 0 h 1551419"/>
                <a:gd name="connsiteX1" fmla="*/ 1279684 w 1279684"/>
                <a:gd name="connsiteY1" fmla="*/ 1551419 h 1551419"/>
                <a:gd name="connsiteX2" fmla="*/ 0 w 1279684"/>
                <a:gd name="connsiteY2" fmla="*/ 1551419 h 15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684" h="1551419">
                  <a:moveTo>
                    <a:pt x="1279684" y="0"/>
                  </a:moveTo>
                  <a:lnTo>
                    <a:pt x="1279684" y="1551419"/>
                  </a:lnTo>
                  <a:lnTo>
                    <a:pt x="0" y="15514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187C9-0878-4684-A9EB-F976DBE40583}"/>
              </a:ext>
            </a:extLst>
          </p:cNvPr>
          <p:cNvGrpSpPr/>
          <p:nvPr/>
        </p:nvGrpSpPr>
        <p:grpSpPr>
          <a:xfrm>
            <a:off x="8735880" y="7010393"/>
            <a:ext cx="4665926" cy="2817326"/>
            <a:chOff x="5379373" y="4309768"/>
            <a:chExt cx="2873181" cy="173485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0F41F8-DB2E-4CA4-A750-3FCF6287043A}"/>
                </a:ext>
              </a:extLst>
            </p:cNvPr>
            <p:cNvSpPr/>
            <p:nvPr/>
          </p:nvSpPr>
          <p:spPr>
            <a:xfrm>
              <a:off x="5379373" y="4309768"/>
              <a:ext cx="2873181" cy="173485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C0DF29-DB47-431E-87CD-566C4B32097B}"/>
                </a:ext>
              </a:extLst>
            </p:cNvPr>
            <p:cNvSpPr/>
            <p:nvPr/>
          </p:nvSpPr>
          <p:spPr>
            <a:xfrm>
              <a:off x="5379373" y="4312185"/>
              <a:ext cx="1434591" cy="1732433"/>
            </a:xfrm>
            <a:custGeom>
              <a:avLst/>
              <a:gdLst>
                <a:gd name="connsiteX0" fmla="*/ 1023939 w 1023939"/>
                <a:gd name="connsiteY0" fmla="*/ 0 h 1236525"/>
                <a:gd name="connsiteX1" fmla="*/ 1023939 w 1023939"/>
                <a:gd name="connsiteY1" fmla="*/ 1236525 h 1236525"/>
                <a:gd name="connsiteX2" fmla="*/ 0 w 1023939"/>
                <a:gd name="connsiteY2" fmla="*/ 1236525 h 12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939" h="1236525">
                  <a:moveTo>
                    <a:pt x="1023939" y="0"/>
                  </a:moveTo>
                  <a:lnTo>
                    <a:pt x="1023939" y="1236525"/>
                  </a:lnTo>
                  <a:lnTo>
                    <a:pt x="0" y="12365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003EB-13BD-45D4-9BBE-C0F440185C62}"/>
              </a:ext>
            </a:extLst>
          </p:cNvPr>
          <p:cNvGrpSpPr/>
          <p:nvPr/>
        </p:nvGrpSpPr>
        <p:grpSpPr>
          <a:xfrm>
            <a:off x="11876112" y="7703892"/>
            <a:ext cx="3486981" cy="2123826"/>
            <a:chOff x="7313063" y="4736810"/>
            <a:chExt cx="2147211" cy="13078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F7F05CF-BA71-459E-A1D5-4F090F9E3728}"/>
                </a:ext>
              </a:extLst>
            </p:cNvPr>
            <p:cNvSpPr/>
            <p:nvPr/>
          </p:nvSpPr>
          <p:spPr>
            <a:xfrm>
              <a:off x="7313063" y="4736810"/>
              <a:ext cx="2147211" cy="1307808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44E7C-C560-4E6E-8F6D-3792C4E56DCB}"/>
                </a:ext>
              </a:extLst>
            </p:cNvPr>
            <p:cNvSpPr/>
            <p:nvPr/>
          </p:nvSpPr>
          <p:spPr>
            <a:xfrm>
              <a:off x="7313064" y="4736810"/>
              <a:ext cx="1074271" cy="1307808"/>
            </a:xfrm>
            <a:custGeom>
              <a:avLst/>
              <a:gdLst>
                <a:gd name="connsiteX0" fmla="*/ 766286 w 766761"/>
                <a:gd name="connsiteY0" fmla="*/ 0 h 933449"/>
                <a:gd name="connsiteX1" fmla="*/ 766761 w 766761"/>
                <a:gd name="connsiteY1" fmla="*/ 579 h 933449"/>
                <a:gd name="connsiteX2" fmla="*/ 766761 w 766761"/>
                <a:gd name="connsiteY2" fmla="*/ 933449 h 933449"/>
                <a:gd name="connsiteX3" fmla="*/ 0 w 766761"/>
                <a:gd name="connsiteY3" fmla="*/ 933449 h 93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761" h="933449">
                  <a:moveTo>
                    <a:pt x="766286" y="0"/>
                  </a:moveTo>
                  <a:lnTo>
                    <a:pt x="766761" y="579"/>
                  </a:lnTo>
                  <a:lnTo>
                    <a:pt x="766761" y="933449"/>
                  </a:lnTo>
                  <a:lnTo>
                    <a:pt x="0" y="9334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74936D-C861-4342-9877-7646F275069B}"/>
              </a:ext>
            </a:extLst>
          </p:cNvPr>
          <p:cNvGrpSpPr/>
          <p:nvPr/>
        </p:nvGrpSpPr>
        <p:grpSpPr>
          <a:xfrm>
            <a:off x="15005521" y="8419067"/>
            <a:ext cx="2318876" cy="1408662"/>
            <a:chOff x="9240084" y="5177193"/>
            <a:chExt cx="1427916" cy="86742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12E356-D322-41DD-AB6E-3D47A690FD6B}"/>
                </a:ext>
              </a:extLst>
            </p:cNvPr>
            <p:cNvSpPr/>
            <p:nvPr/>
          </p:nvSpPr>
          <p:spPr>
            <a:xfrm>
              <a:off x="9240084" y="5177193"/>
              <a:ext cx="1427916" cy="867425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EF4D1B-589A-4DB2-A70C-BF867C9F3A36}"/>
                </a:ext>
              </a:extLst>
            </p:cNvPr>
            <p:cNvSpPr/>
            <p:nvPr/>
          </p:nvSpPr>
          <p:spPr>
            <a:xfrm>
              <a:off x="9240084" y="5177193"/>
              <a:ext cx="716184" cy="867425"/>
            </a:xfrm>
            <a:custGeom>
              <a:avLst/>
              <a:gdLst>
                <a:gd name="connsiteX0" fmla="*/ 509588 w 511176"/>
                <a:gd name="connsiteY0" fmla="*/ 0 h 619125"/>
                <a:gd name="connsiteX1" fmla="*/ 511176 w 511176"/>
                <a:gd name="connsiteY1" fmla="*/ 1929 h 619125"/>
                <a:gd name="connsiteX2" fmla="*/ 511176 w 511176"/>
                <a:gd name="connsiteY2" fmla="*/ 619125 h 619125"/>
                <a:gd name="connsiteX3" fmla="*/ 0 w 511176"/>
                <a:gd name="connsiteY3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176" h="619125">
                  <a:moveTo>
                    <a:pt x="509588" y="0"/>
                  </a:moveTo>
                  <a:lnTo>
                    <a:pt x="511176" y="1929"/>
                  </a:lnTo>
                  <a:lnTo>
                    <a:pt x="511176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0C75E-5475-479D-892B-A31DD754E8C2}"/>
              </a:ext>
            </a:extLst>
          </p:cNvPr>
          <p:cNvSpPr txBox="1"/>
          <p:nvPr/>
        </p:nvSpPr>
        <p:spPr>
          <a:xfrm>
            <a:off x="4903434" y="4041240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8640A6-615F-4C09-B5CA-8763404B8580}"/>
              </a:ext>
            </a:extLst>
          </p:cNvPr>
          <p:cNvCxnSpPr>
            <a:cxnSpLocks/>
          </p:cNvCxnSpPr>
          <p:nvPr/>
        </p:nvCxnSpPr>
        <p:spPr>
          <a:xfrm flipV="1">
            <a:off x="5966244" y="4636583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C227BA-0FD6-4B54-A6DA-D713FF92D816}"/>
              </a:ext>
            </a:extLst>
          </p:cNvPr>
          <p:cNvSpPr txBox="1"/>
          <p:nvPr/>
        </p:nvSpPr>
        <p:spPr>
          <a:xfrm>
            <a:off x="7453109" y="4751728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9FE559-3959-43F4-8C5B-5B90AF94B0A9}"/>
              </a:ext>
            </a:extLst>
          </p:cNvPr>
          <p:cNvCxnSpPr>
            <a:cxnSpLocks/>
          </p:cNvCxnSpPr>
          <p:nvPr/>
        </p:nvCxnSpPr>
        <p:spPr>
          <a:xfrm flipV="1">
            <a:off x="8515919" y="5347071"/>
            <a:ext cx="0" cy="631200"/>
          </a:xfrm>
          <a:prstGeom prst="line">
            <a:avLst/>
          </a:prstGeom>
          <a:ln w="19050">
            <a:solidFill>
              <a:srgbClr val="AFCDFF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C7A8D1-607B-4009-BC69-ABCB0FE4924E}"/>
              </a:ext>
            </a:extLst>
          </p:cNvPr>
          <p:cNvSpPr txBox="1"/>
          <p:nvPr/>
        </p:nvSpPr>
        <p:spPr>
          <a:xfrm>
            <a:off x="10002787" y="5466892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93D769-36D3-4A03-AB01-58FB380DE99B}"/>
              </a:ext>
            </a:extLst>
          </p:cNvPr>
          <p:cNvCxnSpPr>
            <a:cxnSpLocks/>
          </p:cNvCxnSpPr>
          <p:nvPr/>
        </p:nvCxnSpPr>
        <p:spPr>
          <a:xfrm flipV="1">
            <a:off x="11065597" y="6062235"/>
            <a:ext cx="0" cy="63120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1B8DEC-4A65-41D0-A314-57242BEF846A}"/>
              </a:ext>
            </a:extLst>
          </p:cNvPr>
          <p:cNvSpPr txBox="1"/>
          <p:nvPr/>
        </p:nvSpPr>
        <p:spPr>
          <a:xfrm>
            <a:off x="12557884" y="6182059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2005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A3D454-A745-4EF9-B244-1920D4C7F787}"/>
              </a:ext>
            </a:extLst>
          </p:cNvPr>
          <p:cNvCxnSpPr>
            <a:cxnSpLocks/>
          </p:cNvCxnSpPr>
          <p:nvPr/>
        </p:nvCxnSpPr>
        <p:spPr>
          <a:xfrm flipV="1">
            <a:off x="13620694" y="6777402"/>
            <a:ext cx="0" cy="63120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FA49C2-2B89-4B56-9044-BB41691736A5}"/>
              </a:ext>
            </a:extLst>
          </p:cNvPr>
          <p:cNvSpPr txBox="1"/>
          <p:nvPr/>
        </p:nvSpPr>
        <p:spPr>
          <a:xfrm>
            <a:off x="15109351" y="6892071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1999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0151C-A3AC-4419-B7C2-2277667E6011}"/>
              </a:ext>
            </a:extLst>
          </p:cNvPr>
          <p:cNvCxnSpPr>
            <a:cxnSpLocks/>
          </p:cNvCxnSpPr>
          <p:nvPr/>
        </p:nvCxnSpPr>
        <p:spPr>
          <a:xfrm flipV="1">
            <a:off x="16172161" y="7487414"/>
            <a:ext cx="0" cy="63120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8C88EF4F-840B-4E7E-B14F-D700D3661300}"/>
              </a:ext>
            </a:extLst>
          </p:cNvPr>
          <p:cNvSpPr/>
          <p:nvPr/>
        </p:nvSpPr>
        <p:spPr>
          <a:xfrm>
            <a:off x="3063884" y="7391255"/>
            <a:ext cx="6702523" cy="1639652"/>
          </a:xfrm>
          <a:prstGeom prst="roundRect">
            <a:avLst>
              <a:gd name="adj" fmla="val 9455"/>
            </a:avLst>
          </a:prstGeom>
          <a:solidFill>
            <a:srgbClr val="F5F5F6">
              <a:alpha val="9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13EEAF-7339-4B67-A7E5-0014B7CC6FCE}"/>
              </a:ext>
            </a:extLst>
          </p:cNvPr>
          <p:cNvSpPr/>
          <p:nvPr/>
        </p:nvSpPr>
        <p:spPr>
          <a:xfrm>
            <a:off x="3451984" y="7638534"/>
            <a:ext cx="1098970" cy="10989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1B2FA-7B10-451D-B6AB-5A5A6F9E6247}"/>
              </a:ext>
            </a:extLst>
          </p:cNvPr>
          <p:cNvSpPr txBox="1"/>
          <p:nvPr/>
        </p:nvSpPr>
        <p:spPr>
          <a:xfrm>
            <a:off x="4781257" y="7742329"/>
            <a:ext cx="4477043" cy="8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 или пояснения          к вашей инфографике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E668CEC-BB2F-45B7-ACCB-FEBBFA19996F}"/>
              </a:ext>
            </a:extLst>
          </p:cNvPr>
          <p:cNvSpPr/>
          <p:nvPr/>
        </p:nvSpPr>
        <p:spPr>
          <a:xfrm flipV="1">
            <a:off x="3403583" y="5477904"/>
            <a:ext cx="3039972" cy="3039972"/>
          </a:xfrm>
          <a:prstGeom prst="arc">
            <a:avLst>
              <a:gd name="adj1" fmla="val 3742166"/>
              <a:gd name="adj2" fmla="val 11303522"/>
            </a:avLst>
          </a:prstGeom>
          <a:ln w="15875">
            <a:solidFill>
              <a:schemeClr val="tx1">
                <a:lumMod val="85000"/>
                <a:lumOff val="15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42C238-E693-A648-9474-C1267F498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87</a:t>
            </a:fld>
            <a:endParaRPr lang="ru-RU" dirty="0"/>
          </a:p>
        </p:txBody>
      </p:sp>
      <p:pic>
        <p:nvPicPr>
          <p:cNvPr id="43" name="object 28">
            <a:extLst>
              <a:ext uri="{FF2B5EF4-FFF2-40B4-BE49-F238E27FC236}">
                <a16:creationId xmlns:a16="http://schemas.microsoft.com/office/drawing/2014/main" id="{D8BF67AB-3E72-2241-9204-76A4EE56DA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3506" y="7935645"/>
            <a:ext cx="574756" cy="5534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DA1BDF-13D6-AD49-862C-4D2247AF47C8}"/>
              </a:ext>
            </a:extLst>
          </p:cNvPr>
          <p:cNvSpPr txBox="1"/>
          <p:nvPr/>
        </p:nvSpPr>
        <p:spPr>
          <a:xfrm>
            <a:off x="3800089" y="835285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0D4915-7618-8F4F-AC99-DE052F03F0CE}"/>
              </a:ext>
            </a:extLst>
          </p:cNvPr>
          <p:cNvSpPr txBox="1"/>
          <p:nvPr/>
        </p:nvSpPr>
        <p:spPr>
          <a:xfrm>
            <a:off x="3739992" y="1396177"/>
            <a:ext cx="12310923" cy="166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117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слайда</a:t>
            </a:r>
          </a:p>
          <a:p>
            <a:pPr algn="ctr"/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117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33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ircular 27">
            <a:extLst>
              <a:ext uri="{FF2B5EF4-FFF2-40B4-BE49-F238E27FC236}">
                <a16:creationId xmlns:a16="http://schemas.microsoft.com/office/drawing/2014/main" id="{20E1A07B-F0A1-4848-95D4-E3E8355489B3}"/>
              </a:ext>
            </a:extLst>
          </p:cNvPr>
          <p:cNvSpPr/>
          <p:nvPr/>
        </p:nvSpPr>
        <p:spPr>
          <a:xfrm rot="10391971" flipH="1">
            <a:off x="12703789" y="4169694"/>
            <a:ext cx="6194980" cy="6194980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0010B1-1143-7945-A0D7-B4969CAE9BBE}"/>
              </a:ext>
            </a:extLst>
          </p:cNvPr>
          <p:cNvSpPr/>
          <p:nvPr/>
        </p:nvSpPr>
        <p:spPr>
          <a:xfrm>
            <a:off x="9614468" y="2981404"/>
            <a:ext cx="4501041" cy="4501041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934F4-D967-C448-BE02-9DA9ED244C36}"/>
              </a:ext>
            </a:extLst>
          </p:cNvPr>
          <p:cNvSpPr txBox="1"/>
          <p:nvPr/>
        </p:nvSpPr>
        <p:spPr>
          <a:xfrm>
            <a:off x="1657363" y="5657382"/>
            <a:ext cx="7131704" cy="31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             А в Тинькофф намного лучше  зарплатный проект и 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291C6-FC6E-CD49-95B7-EF2FA228D1DD}"/>
              </a:ext>
            </a:extLst>
          </p:cNvPr>
          <p:cNvSpPr txBox="1"/>
          <p:nvPr/>
        </p:nvSpPr>
        <p:spPr>
          <a:xfrm>
            <a:off x="1653664" y="3212780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</a:t>
            </a:r>
            <a:r>
              <a:rPr lang="ru-RU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текст</a:t>
            </a:r>
            <a:endParaRPr lang="en-US" sz="2363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1A30-DE29-3148-BF36-07814CCD7C39}"/>
              </a:ext>
            </a:extLst>
          </p:cNvPr>
          <p:cNvSpPr txBox="1"/>
          <p:nvPr/>
        </p:nvSpPr>
        <p:spPr>
          <a:xfrm>
            <a:off x="1657362" y="3812380"/>
            <a:ext cx="7143738" cy="168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89405A-DFFD-4F16-AB47-672E5144B118}"/>
              </a:ext>
            </a:extLst>
          </p:cNvPr>
          <p:cNvGrpSpPr/>
          <p:nvPr/>
        </p:nvGrpSpPr>
        <p:grpSpPr>
          <a:xfrm>
            <a:off x="10237832" y="3768753"/>
            <a:ext cx="3519876" cy="3519876"/>
            <a:chOff x="6104124" y="2313633"/>
            <a:chExt cx="2167466" cy="2167466"/>
          </a:xfrm>
        </p:grpSpPr>
        <p:sp>
          <p:nvSpPr>
            <p:cNvPr id="3" name="Freeform: Shape 25">
              <a:extLst>
                <a:ext uri="{FF2B5EF4-FFF2-40B4-BE49-F238E27FC236}">
                  <a16:creationId xmlns:a16="http://schemas.microsoft.com/office/drawing/2014/main" id="{42D7E0F6-859E-6B4E-AD10-E87F81F79576}"/>
                </a:ext>
              </a:extLst>
            </p:cNvPr>
            <p:cNvSpPr/>
            <p:nvPr/>
          </p:nvSpPr>
          <p:spPr>
            <a:xfrm>
              <a:off x="6104124" y="2313633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ln>
              <a:noFill/>
            </a:ln>
            <a:effectLst>
              <a:outerShdw blurRad="1066800" dist="368300" dir="5400000" algn="t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5014" tIns="920369" rIns="915014" bIns="920369" numCol="1" spcCol="1270" anchor="ctr" anchorCtr="0">
              <a:noAutofit/>
            </a:bodyPr>
            <a:lstStyle/>
            <a:p>
              <a:pPr algn="ctr" defTabSz="1010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br>
                <a:rPr lang="en-US" sz="2274" kern="1200" dirty="0"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br>
                <a:rPr lang="en-US" sz="2274" kern="1200" dirty="0"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ru-RU" sz="2274" kern="1200" dirty="0"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Ваш текст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018609-6767-4D4D-B819-12B02A2A2AC8}"/>
                </a:ext>
              </a:extLst>
            </p:cNvPr>
            <p:cNvSpPr txBox="1"/>
            <p:nvPr/>
          </p:nvSpPr>
          <p:spPr>
            <a:xfrm>
              <a:off x="6740328" y="2996658"/>
              <a:ext cx="868425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bg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0F81B5-196C-E549-ABE6-5FCD664E7B92}"/>
              </a:ext>
            </a:extLst>
          </p:cNvPr>
          <p:cNvSpPr txBox="1"/>
          <p:nvPr/>
        </p:nvSpPr>
        <p:spPr>
          <a:xfrm>
            <a:off x="13228567" y="2523654"/>
            <a:ext cx="141028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2F5CA9-AF8D-4E2C-AB44-103AC2C01F70}"/>
              </a:ext>
            </a:extLst>
          </p:cNvPr>
          <p:cNvGrpSpPr/>
          <p:nvPr/>
        </p:nvGrpSpPr>
        <p:grpSpPr>
          <a:xfrm>
            <a:off x="11859890" y="952863"/>
            <a:ext cx="4223852" cy="4223852"/>
            <a:chOff x="7102945" y="579659"/>
            <a:chExt cx="2600961" cy="2600961"/>
          </a:xfrm>
          <a:solidFill>
            <a:schemeClr val="accent4"/>
          </a:solidFill>
        </p:grpSpPr>
        <p:sp>
          <p:nvSpPr>
            <p:cNvPr id="4" name="Freeform: Shape 26">
              <a:extLst>
                <a:ext uri="{FF2B5EF4-FFF2-40B4-BE49-F238E27FC236}">
                  <a16:creationId xmlns:a16="http://schemas.microsoft.com/office/drawing/2014/main" id="{7FF9255C-D43C-5848-98F1-085B82AD59CA}"/>
                </a:ext>
              </a:extLst>
            </p:cNvPr>
            <p:cNvSpPr/>
            <p:nvPr/>
          </p:nvSpPr>
          <p:spPr>
            <a:xfrm>
              <a:off x="7102945" y="579659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  <a:effectLst>
              <a:outerShdw blurRad="1066800" dist="368300" dir="5400000" algn="t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6959" tIns="1176959" rIns="1176961" bIns="1176961" numCol="1" spcCol="1270" anchor="ctr" anchorCtr="0">
              <a:noAutofit/>
            </a:bodyPr>
            <a:lstStyle/>
            <a:p>
              <a:pPr algn="ctr" defTabSz="115484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98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 defTabSz="115484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598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Текст</a:t>
              </a:r>
              <a:endParaRPr lang="en-US" sz="259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D0F3EA-CA28-2142-83F5-79BEE791F719}"/>
                </a:ext>
              </a:extLst>
            </p:cNvPr>
            <p:cNvSpPr txBox="1"/>
            <p:nvPr/>
          </p:nvSpPr>
          <p:spPr>
            <a:xfrm>
              <a:off x="7991392" y="1441460"/>
              <a:ext cx="868425" cy="4877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E559A-C4DC-423E-A090-780FCC3B1835}"/>
              </a:ext>
            </a:extLst>
          </p:cNvPr>
          <p:cNvGrpSpPr/>
          <p:nvPr/>
        </p:nvGrpSpPr>
        <p:grpSpPr>
          <a:xfrm>
            <a:off x="13053734" y="4912714"/>
            <a:ext cx="4839829" cy="4839829"/>
            <a:chOff x="7838097" y="3018060"/>
            <a:chExt cx="2980266" cy="2980266"/>
          </a:xfrm>
          <a:solidFill>
            <a:schemeClr val="accent4"/>
          </a:solidFill>
        </p:grpSpPr>
        <p:sp>
          <p:nvSpPr>
            <p:cNvPr id="2" name="Freeform: Shape 24">
              <a:extLst>
                <a:ext uri="{FF2B5EF4-FFF2-40B4-BE49-F238E27FC236}">
                  <a16:creationId xmlns:a16="http://schemas.microsoft.com/office/drawing/2014/main" id="{489A4011-8FF3-D046-909A-59C1FBC84645}"/>
                </a:ext>
              </a:extLst>
            </p:cNvPr>
            <p:cNvSpPr/>
            <p:nvPr/>
          </p:nvSpPr>
          <p:spPr>
            <a:xfrm>
              <a:off x="7838097" y="3018060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3"/>
              </a:solidFill>
            </a:ln>
            <a:effectLst>
              <a:outerShdw blurRad="1066800" dist="368300" dir="5400000" algn="t" rotWithShape="0">
                <a:schemeClr val="tx1">
                  <a:alpha val="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22520" tIns="1183205" rIns="1022520" bIns="1267849" numCol="1" spcCol="1270" anchor="ctr" anchorCtr="0">
              <a:noAutofit/>
            </a:bodyPr>
            <a:lstStyle/>
            <a:p>
              <a:pPr algn="ctr" defTabSz="173226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br>
                <a:rPr lang="en-US" sz="3248" kern="1200" dirty="0"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br>
                <a:rPr lang="en-US" sz="3248" kern="1200" dirty="0"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ru-RU" sz="3248" kern="1200" dirty="0">
                  <a:latin typeface="Tinkoff Sans" panose="02000506050000020004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Ваш текст</a:t>
              </a:r>
              <a:endParaRPr lang="en-US" sz="324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22E8BA-9D7D-1C4B-8278-D6D403140D47}"/>
                </a:ext>
              </a:extLst>
            </p:cNvPr>
            <p:cNvSpPr txBox="1"/>
            <p:nvPr/>
          </p:nvSpPr>
          <p:spPr>
            <a:xfrm>
              <a:off x="8402356" y="3936954"/>
              <a:ext cx="1707180" cy="7340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146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CED6ADE-ECDF-034A-A61C-56E32E51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9479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3333A-160C-CA48-B358-CF39EA919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17" y="0"/>
            <a:ext cx="4264283" cy="5181600"/>
          </a:xfrm>
          <a:prstGeom prst="rect">
            <a:avLst/>
          </a:prstGeom>
        </p:spPr>
      </p:pic>
      <p:sp>
        <p:nvSpPr>
          <p:cNvPr id="163" name="Овал 162">
            <a:extLst>
              <a:ext uri="{FF2B5EF4-FFF2-40B4-BE49-F238E27FC236}">
                <a16:creationId xmlns:a16="http://schemas.microsoft.com/office/drawing/2014/main" id="{05499035-A041-9A4F-8F97-C13A4D47F2C9}"/>
              </a:ext>
            </a:extLst>
          </p:cNvPr>
          <p:cNvSpPr/>
          <p:nvPr/>
        </p:nvSpPr>
        <p:spPr>
          <a:xfrm>
            <a:off x="2535725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D6F99CFB-4132-8640-80A3-CA080CF1F432}"/>
              </a:ext>
            </a:extLst>
          </p:cNvPr>
          <p:cNvSpPr/>
          <p:nvPr/>
        </p:nvSpPr>
        <p:spPr>
          <a:xfrm>
            <a:off x="6474988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2773DD02-FF2F-A040-9352-6E130B8567B1}"/>
              </a:ext>
            </a:extLst>
          </p:cNvPr>
          <p:cNvSpPr/>
          <p:nvPr/>
        </p:nvSpPr>
        <p:spPr>
          <a:xfrm>
            <a:off x="11348012" y="2213811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6D616805-F403-A243-8CA5-54670265DE1E}"/>
              </a:ext>
            </a:extLst>
          </p:cNvPr>
          <p:cNvSpPr/>
          <p:nvPr/>
        </p:nvSpPr>
        <p:spPr>
          <a:xfrm>
            <a:off x="2535725" y="5027880"/>
            <a:ext cx="993537" cy="935487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A1A45475-ACBB-C340-A30A-F2EFD17BDDE5}"/>
              </a:ext>
            </a:extLst>
          </p:cNvPr>
          <p:cNvSpPr/>
          <p:nvPr/>
        </p:nvSpPr>
        <p:spPr>
          <a:xfrm>
            <a:off x="6515274" y="5027880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B11CA08-AE56-8049-80ED-8F40B05DBEA6}"/>
              </a:ext>
            </a:extLst>
          </p:cNvPr>
          <p:cNvSpPr/>
          <p:nvPr/>
        </p:nvSpPr>
        <p:spPr>
          <a:xfrm>
            <a:off x="11339810" y="5027880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61FB98DB-27E1-234B-8B01-1D46A769E290}"/>
              </a:ext>
            </a:extLst>
          </p:cNvPr>
          <p:cNvSpPr/>
          <p:nvPr/>
        </p:nvSpPr>
        <p:spPr>
          <a:xfrm>
            <a:off x="15444266" y="5027880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3A9254F-5AF4-7E4C-ABB7-91C868A41F11}"/>
              </a:ext>
            </a:extLst>
          </p:cNvPr>
          <p:cNvSpPr/>
          <p:nvPr/>
        </p:nvSpPr>
        <p:spPr>
          <a:xfrm>
            <a:off x="6515274" y="7764546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2FA5E299-B540-EB45-B5B1-C79A75D9D373}"/>
              </a:ext>
            </a:extLst>
          </p:cNvPr>
          <p:cNvSpPr/>
          <p:nvPr/>
        </p:nvSpPr>
        <p:spPr>
          <a:xfrm>
            <a:off x="11339810" y="7764546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CEE6E1A-A901-A249-B630-C8A9FEB4C84D}"/>
              </a:ext>
            </a:extLst>
          </p:cNvPr>
          <p:cNvSpPr/>
          <p:nvPr/>
        </p:nvSpPr>
        <p:spPr>
          <a:xfrm>
            <a:off x="15444266" y="7764546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/>
          <p:nvPr/>
        </p:nvSpPr>
        <p:spPr>
          <a:xfrm>
            <a:off x="2515272" y="7748504"/>
            <a:ext cx="993537" cy="935487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3B068E-B2C7-6540-948D-7B90FBE8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89</a:t>
            </a:fld>
            <a:endParaRPr lang="ru-RU" dirty="0"/>
          </a:p>
        </p:txBody>
      </p:sp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805625" y="661162"/>
            <a:ext cx="10110787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6500"/>
              </a:lnSpc>
            </a:pPr>
            <a:r>
              <a:rPr lang="en-US" sz="5500" dirty="0">
                <a:latin typeface="TINKOFFSANS-MEDIUM" panose="02000506050000020004" pitchFamily="2" charset="0"/>
              </a:rPr>
              <a:t>Roadmap</a:t>
            </a:r>
            <a:endParaRPr sz="5500" dirty="0">
              <a:latin typeface="TINKOFFSANS-MEDIUM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</p:cNvCxnSpPr>
          <p:nvPr/>
        </p:nvCxnSpPr>
        <p:spPr>
          <a:xfrm>
            <a:off x="2877712" y="8219124"/>
            <a:ext cx="13133583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69802" y="5516298"/>
            <a:ext cx="2770213" cy="2703941"/>
          </a:xfrm>
          <a:prstGeom prst="arc">
            <a:avLst>
              <a:gd name="adj1" fmla="val 16200000"/>
              <a:gd name="adj2" fmla="val 5526862"/>
            </a:avLst>
          </a:prstGeom>
          <a:noFill/>
          <a:ln w="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</p:cNvCxnSpPr>
          <p:nvPr/>
        </p:nvCxnSpPr>
        <p:spPr>
          <a:xfrm>
            <a:off x="7616607" y="5540379"/>
            <a:ext cx="8258919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>
            <a:off x="2851854" y="2681673"/>
            <a:ext cx="12486737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triangle" w="lg" len="lg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>
            <a:off x="2851854" y="5522413"/>
            <a:ext cx="3406064" cy="0"/>
          </a:xfrm>
          <a:prstGeom prst="line">
            <a:avLst/>
          </a:prstGeom>
          <a:noFill/>
          <a:ln w="19050" cap="flat">
            <a:solidFill>
              <a:schemeClr val="accent3">
                <a:lumMod val="90000"/>
              </a:schemeClr>
            </a:solidFill>
            <a:prstDash val="sysDash"/>
            <a:miter lim="800000"/>
            <a:headEnd type="non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Текст 11">
            <a:extLst>
              <a:ext uri="{FF2B5EF4-FFF2-40B4-BE49-F238E27FC236}">
                <a16:creationId xmlns:a16="http://schemas.microsoft.com/office/drawing/2014/main" id="{22F2AF77-8D66-BE40-A60A-B7FA16ECBD14}"/>
              </a:ext>
            </a:extLst>
          </p:cNvPr>
          <p:cNvSpPr/>
          <p:nvPr/>
        </p:nvSpPr>
        <p:spPr>
          <a:xfrm>
            <a:off x="15490184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5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2419566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6568458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1175104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5748259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3AAE4E0-1BFA-3941-9DD3-43C50E34DD39}"/>
              </a:ext>
            </a:extLst>
          </p:cNvPr>
          <p:cNvSpPr txBox="1"/>
          <p:nvPr/>
        </p:nvSpPr>
        <p:spPr>
          <a:xfrm>
            <a:off x="2419566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2F71326-E9FF-1C48-8B19-382B94BCE290}"/>
              </a:ext>
            </a:extLst>
          </p:cNvPr>
          <p:cNvSpPr txBox="1"/>
          <p:nvPr/>
        </p:nvSpPr>
        <p:spPr>
          <a:xfrm>
            <a:off x="6568458" y="6512736"/>
            <a:ext cx="3331052" cy="484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1175104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4635587-2179-FC48-A5D4-8E4E5B85910F}"/>
              </a:ext>
            </a:extLst>
          </p:cNvPr>
          <p:cNvSpPr txBox="1"/>
          <p:nvPr/>
        </p:nvSpPr>
        <p:spPr>
          <a:xfrm>
            <a:off x="15748259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2419566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6568458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1175104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706285-5ED3-0A44-9971-2CE3881762FA}"/>
              </a:ext>
            </a:extLst>
          </p:cNvPr>
          <p:cNvSpPr txBox="1"/>
          <p:nvPr/>
        </p:nvSpPr>
        <p:spPr>
          <a:xfrm>
            <a:off x="6568458" y="6085755"/>
            <a:ext cx="3331052" cy="4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363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Мы тут!</a:t>
            </a:r>
            <a:endParaRPr lang="en-US" sz="2363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1109663" y="801178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601" y="7116370"/>
            <a:ext cx="506675" cy="696678"/>
          </a:xfrm>
          <a:prstGeom prst="rect">
            <a:avLst/>
          </a:prstGeom>
        </p:spPr>
      </p:pic>
      <p:sp>
        <p:nvSpPr>
          <p:cNvPr id="141" name="Текст 11">
            <a:extLst>
              <a:ext uri="{FF2B5EF4-FFF2-40B4-BE49-F238E27FC236}">
                <a16:creationId xmlns:a16="http://schemas.microsoft.com/office/drawing/2014/main" id="{5548BCE8-E1D5-7D4E-8E26-216CA4E04918}"/>
              </a:ext>
            </a:extLst>
          </p:cNvPr>
          <p:cNvSpPr/>
          <p:nvPr/>
        </p:nvSpPr>
        <p:spPr>
          <a:xfrm>
            <a:off x="16113807" y="2274205"/>
            <a:ext cx="2034376" cy="8244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413"/>
              </a:lnSpc>
            </a:pPr>
            <a:r>
              <a:rPr lang="ru-RU" sz="4922" dirty="0">
                <a:solidFill>
                  <a:schemeClr val="accent6"/>
                </a:solidFill>
                <a:latin typeface="TINKOFFSANS-MEDIUM" panose="02000506050000020004" pitchFamily="2" charset="0"/>
              </a:rPr>
              <a:t>2022</a:t>
            </a:r>
            <a:endParaRPr sz="4922" dirty="0">
              <a:solidFill>
                <a:schemeClr val="accent6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63" name="Текст 11">
            <a:extLst>
              <a:ext uri="{FF2B5EF4-FFF2-40B4-BE49-F238E27FC236}">
                <a16:creationId xmlns:a16="http://schemas.microsoft.com/office/drawing/2014/main" id="{7FE205C8-762D-AF42-B09C-04215DE842E1}"/>
              </a:ext>
            </a:extLst>
          </p:cNvPr>
          <p:cNvSpPr/>
          <p:nvPr/>
        </p:nvSpPr>
        <p:spPr>
          <a:xfrm>
            <a:off x="11361018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6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4" name="Текст 11">
            <a:extLst>
              <a:ext uri="{FF2B5EF4-FFF2-40B4-BE49-F238E27FC236}">
                <a16:creationId xmlns:a16="http://schemas.microsoft.com/office/drawing/2014/main" id="{4F24879B-75A1-F74B-8766-701DD611CE38}"/>
              </a:ext>
            </a:extLst>
          </p:cNvPr>
          <p:cNvSpPr/>
          <p:nvPr/>
        </p:nvSpPr>
        <p:spPr>
          <a:xfrm>
            <a:off x="6587282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7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5" name="Текст 11">
            <a:extLst>
              <a:ext uri="{FF2B5EF4-FFF2-40B4-BE49-F238E27FC236}">
                <a16:creationId xmlns:a16="http://schemas.microsoft.com/office/drawing/2014/main" id="{0715593E-2BEB-624B-9B8D-73E95AA44FB0}"/>
              </a:ext>
            </a:extLst>
          </p:cNvPr>
          <p:cNvSpPr/>
          <p:nvPr/>
        </p:nvSpPr>
        <p:spPr>
          <a:xfrm>
            <a:off x="2580234" y="5299751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8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6" name="Текст 11">
            <a:extLst>
              <a:ext uri="{FF2B5EF4-FFF2-40B4-BE49-F238E27FC236}">
                <a16:creationId xmlns:a16="http://schemas.microsoft.com/office/drawing/2014/main" id="{1FE55A43-0BFF-1240-9841-347BED868EAA}"/>
              </a:ext>
            </a:extLst>
          </p:cNvPr>
          <p:cNvSpPr/>
          <p:nvPr/>
        </p:nvSpPr>
        <p:spPr>
          <a:xfrm>
            <a:off x="11386418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11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7" name="Текст 11">
            <a:extLst>
              <a:ext uri="{FF2B5EF4-FFF2-40B4-BE49-F238E27FC236}">
                <a16:creationId xmlns:a16="http://schemas.microsoft.com/office/drawing/2014/main" id="{9B253933-38B4-AD4D-A0E0-93227EE3B8B1}"/>
              </a:ext>
            </a:extLst>
          </p:cNvPr>
          <p:cNvSpPr/>
          <p:nvPr/>
        </p:nvSpPr>
        <p:spPr>
          <a:xfrm>
            <a:off x="6536482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10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8" name="Текст 11">
            <a:extLst>
              <a:ext uri="{FF2B5EF4-FFF2-40B4-BE49-F238E27FC236}">
                <a16:creationId xmlns:a16="http://schemas.microsoft.com/office/drawing/2014/main" id="{DE4DF665-0E0A-7F4D-AA26-F6C0C8CB2700}"/>
              </a:ext>
            </a:extLst>
          </p:cNvPr>
          <p:cNvSpPr/>
          <p:nvPr/>
        </p:nvSpPr>
        <p:spPr>
          <a:xfrm>
            <a:off x="2580234" y="2483718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9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69" name="Текст 11">
            <a:extLst>
              <a:ext uri="{FF2B5EF4-FFF2-40B4-BE49-F238E27FC236}">
                <a16:creationId xmlns:a16="http://schemas.microsoft.com/office/drawing/2014/main" id="{2203EB73-DB24-1A49-905B-6066D995A2C4}"/>
              </a:ext>
            </a:extLst>
          </p:cNvPr>
          <p:cNvSpPr/>
          <p:nvPr/>
        </p:nvSpPr>
        <p:spPr>
          <a:xfrm>
            <a:off x="15490184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4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0" name="Текст 11">
            <a:extLst>
              <a:ext uri="{FF2B5EF4-FFF2-40B4-BE49-F238E27FC236}">
                <a16:creationId xmlns:a16="http://schemas.microsoft.com/office/drawing/2014/main" id="{892B2EE7-018F-5F42-9B12-A8684158DA81}"/>
              </a:ext>
            </a:extLst>
          </p:cNvPr>
          <p:cNvSpPr/>
          <p:nvPr/>
        </p:nvSpPr>
        <p:spPr>
          <a:xfrm>
            <a:off x="11361018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3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1" name="Текст 11">
            <a:extLst>
              <a:ext uri="{FF2B5EF4-FFF2-40B4-BE49-F238E27FC236}">
                <a16:creationId xmlns:a16="http://schemas.microsoft.com/office/drawing/2014/main" id="{98C5C3C4-F138-4B40-AA03-76259B193FA1}"/>
              </a:ext>
            </a:extLst>
          </p:cNvPr>
          <p:cNvSpPr/>
          <p:nvPr/>
        </p:nvSpPr>
        <p:spPr>
          <a:xfrm>
            <a:off x="6587282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2</a:t>
            </a:r>
            <a:endParaRPr sz="3000" dirty="0">
              <a:latin typeface="TINKOFFSANS-MEDIUM" panose="02000506050000020004" pitchFamily="2" charset="0"/>
            </a:endParaRPr>
          </a:p>
        </p:txBody>
      </p:sp>
      <p:sp>
        <p:nvSpPr>
          <p:cNvPr id="75" name="Текст 11">
            <a:extLst>
              <a:ext uri="{FF2B5EF4-FFF2-40B4-BE49-F238E27FC236}">
                <a16:creationId xmlns:a16="http://schemas.microsoft.com/office/drawing/2014/main" id="{EA608CFC-B4AA-6149-9361-20ED2D7CF81B}"/>
              </a:ext>
            </a:extLst>
          </p:cNvPr>
          <p:cNvSpPr/>
          <p:nvPr/>
        </p:nvSpPr>
        <p:spPr>
          <a:xfrm>
            <a:off x="2551658" y="8028334"/>
            <a:ext cx="901700" cy="415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542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1</a:t>
            </a:r>
            <a:endParaRPr sz="3000" dirty="0">
              <a:latin typeface="TINKOFFSANS-MEDIUM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80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88006" y="809361"/>
            <a:ext cx="602341" cy="61272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4184" y="760245"/>
            <a:ext cx="637772" cy="7109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81206" y="789010"/>
            <a:ext cx="460613" cy="653429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3134" y="853784"/>
            <a:ext cx="637772" cy="5238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78443" y="831143"/>
            <a:ext cx="742420" cy="569189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5554" y="841349"/>
            <a:ext cx="637772" cy="54980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05988" y="868252"/>
            <a:ext cx="767169" cy="494948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54085" y="794912"/>
            <a:ext cx="566909" cy="5669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493596" y="1053857"/>
            <a:ext cx="593938" cy="123738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85017" y="2280018"/>
            <a:ext cx="708637" cy="6157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56467" y="2253781"/>
            <a:ext cx="668179" cy="668179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6058" y="2313419"/>
            <a:ext cx="744067" cy="548903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8385" y="2301768"/>
            <a:ext cx="673204" cy="5722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269834" y="2334210"/>
            <a:ext cx="754795" cy="5073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828918" y="2272352"/>
            <a:ext cx="705300" cy="63105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00389" y="2263401"/>
            <a:ext cx="637772" cy="648961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8362" y="2280018"/>
            <a:ext cx="708637" cy="615701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3558" y="2280018"/>
            <a:ext cx="708637" cy="61570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524114" y="3654222"/>
            <a:ext cx="457826" cy="705300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67099" y="3676743"/>
            <a:ext cx="602341" cy="66025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282216" y="3722289"/>
            <a:ext cx="730047" cy="5691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686012" y="3722289"/>
            <a:ext cx="767169" cy="56918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431719" y="3709911"/>
            <a:ext cx="717673" cy="593938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1623" y="3694946"/>
            <a:ext cx="602341" cy="62385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363043" y="3685164"/>
            <a:ext cx="668179" cy="64343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17340" y="3691350"/>
            <a:ext cx="544442" cy="63105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966058" y="3654222"/>
            <a:ext cx="754795" cy="705300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05253" y="5097238"/>
            <a:ext cx="460613" cy="63334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089796" y="5183851"/>
            <a:ext cx="507320" cy="49494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468839" y="5196226"/>
            <a:ext cx="655806" cy="49494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3698387" y="5220973"/>
            <a:ext cx="742420" cy="42070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359865" y="5171479"/>
            <a:ext cx="566909" cy="497490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69874" y="5153563"/>
            <a:ext cx="602341" cy="54551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984008" y="5121996"/>
            <a:ext cx="569189" cy="60631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866049" y="5121987"/>
            <a:ext cx="631059" cy="61868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8462245" y="6571548"/>
            <a:ext cx="581564" cy="58156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927908" y="6540622"/>
            <a:ext cx="507320" cy="64343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3772626" y="6571548"/>
            <a:ext cx="606310" cy="58156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953693" y="6689110"/>
            <a:ext cx="779541" cy="34646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456475" y="6670538"/>
            <a:ext cx="680554" cy="38358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375426" y="6571548"/>
            <a:ext cx="643432" cy="581564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667848" y="6561159"/>
            <a:ext cx="602341" cy="602341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71633" y="6534407"/>
            <a:ext cx="531478" cy="65586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5418326" y="6552988"/>
            <a:ext cx="445452" cy="61868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643110" y="8134840"/>
            <a:ext cx="692925" cy="55681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363043" y="8097728"/>
            <a:ext cx="668179" cy="63105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431729" y="8153410"/>
            <a:ext cx="730047" cy="51969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2040309" y="8128663"/>
            <a:ext cx="606310" cy="56918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3846867" y="8054409"/>
            <a:ext cx="445452" cy="71767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5418326" y="8054409"/>
            <a:ext cx="445452" cy="71767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6816555" y="8103905"/>
            <a:ext cx="730047" cy="61868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8412752" y="8079158"/>
            <a:ext cx="668179" cy="668179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7350681" y="9660136"/>
            <a:ext cx="637772" cy="64916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655475" y="9663000"/>
            <a:ext cx="668179" cy="64343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934502" y="9650617"/>
            <a:ext cx="668179" cy="66817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0493597" y="9675364"/>
            <a:ext cx="606310" cy="61868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8262440" y="9669187"/>
            <a:ext cx="730047" cy="63105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6779437" y="9660321"/>
            <a:ext cx="637772" cy="648770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840483" y="9645085"/>
            <a:ext cx="496046" cy="67642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1966067" y="9656802"/>
            <a:ext cx="730047" cy="655806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5282218" y="9650617"/>
            <a:ext cx="532067" cy="66817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8897390" y="8153410"/>
            <a:ext cx="643432" cy="519694"/>
          </a:xfrm>
          <a:prstGeom prst="rect">
            <a:avLst/>
          </a:prstGeom>
        </p:spPr>
      </p:pic>
      <p:sp>
        <p:nvSpPr>
          <p:cNvPr id="74" name="object 2">
            <a:extLst>
              <a:ext uri="{FF2B5EF4-FFF2-40B4-BE49-F238E27FC236}">
                <a16:creationId xmlns:a16="http://schemas.microsoft.com/office/drawing/2014/main" id="{D38E2E7C-E83B-F345-9788-EA8B0955D9C3}"/>
              </a:ext>
            </a:extLst>
          </p:cNvPr>
          <p:cNvSpPr/>
          <p:nvPr/>
        </p:nvSpPr>
        <p:spPr>
          <a:xfrm>
            <a:off x="705" y="11519"/>
            <a:ext cx="4801277" cy="11136481"/>
          </a:xfrm>
          <a:custGeom>
            <a:avLst/>
            <a:gdLst/>
            <a:ahLst/>
            <a:cxnLst/>
            <a:rect l="l" t="t" r="r" b="b"/>
            <a:pathLst>
              <a:path w="4875530" h="11308715">
                <a:moveTo>
                  <a:pt x="4875244" y="0"/>
                </a:moveTo>
                <a:lnTo>
                  <a:pt x="0" y="0"/>
                </a:lnTo>
                <a:lnTo>
                  <a:pt x="0" y="11308555"/>
                </a:lnTo>
                <a:lnTo>
                  <a:pt x="4875244" y="11308555"/>
                </a:lnTo>
                <a:lnTo>
                  <a:pt x="487524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CC828-86C9-E045-B719-1ED5D4FE4C54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1786" y="5165310"/>
            <a:ext cx="574979" cy="612479"/>
          </a:xfrm>
          <a:prstGeom prst="rect">
            <a:avLst/>
          </a:prstGeom>
        </p:spPr>
      </p:pic>
      <p:sp>
        <p:nvSpPr>
          <p:cNvPr id="68" name="Номер слайда 1">
            <a:extLst>
              <a:ext uri="{FF2B5EF4-FFF2-40B4-BE49-F238E27FC236}">
                <a16:creationId xmlns:a16="http://schemas.microsoft.com/office/drawing/2014/main" id="{8FFF654E-3C6B-E446-B855-FA3230501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70" name="object 3">
            <a:extLst>
              <a:ext uri="{FF2B5EF4-FFF2-40B4-BE49-F238E27FC236}">
                <a16:creationId xmlns:a16="http://schemas.microsoft.com/office/drawing/2014/main" id="{2F4CBC9D-817E-5342-A2E6-EA2ACE3A0F04}"/>
              </a:ext>
            </a:extLst>
          </p:cNvPr>
          <p:cNvSpPr txBox="1">
            <a:spLocks/>
          </p:cNvSpPr>
          <p:nvPr/>
        </p:nvSpPr>
        <p:spPr>
          <a:xfrm>
            <a:off x="815347" y="667941"/>
            <a:ext cx="3537486" cy="1597776"/>
          </a:xfrm>
          <a:prstGeom prst="rect">
            <a:avLst/>
          </a:prstGeom>
        </p:spPr>
        <p:txBody>
          <a:bodyPr vert="horz" wrap="square" lIns="0" tIns="6254" rIns="0" bIns="0" rtlCol="0" anchor="ctr">
            <a:sp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9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50"/>
              </a:spcBef>
            </a:pPr>
            <a:r>
              <a:rPr lang="ru-RU" sz="5200" spc="15">
                <a:latin typeface="TINKOFFSANS-MEDIUM" panose="02000506050000020004" pitchFamily="2" charset="0"/>
              </a:rPr>
              <a:t>Библиотека  иконок</a:t>
            </a:r>
            <a:endParaRPr lang="ru-RU" sz="5200" dirty="0">
              <a:latin typeface="TINKOFFSANS-MEDIUM" panose="02000506050000020004" pitchFamily="2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Single Corner Rounded 79">
            <a:extLst>
              <a:ext uri="{FF2B5EF4-FFF2-40B4-BE49-F238E27FC236}">
                <a16:creationId xmlns:a16="http://schemas.microsoft.com/office/drawing/2014/main" id="{8BF845E3-C92E-442B-9993-9FB17486D780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4BBAEFC-AD4F-458F-A182-19A846BAA17B}"/>
              </a:ext>
            </a:extLst>
          </p:cNvPr>
          <p:cNvCxnSpPr>
            <a:cxnSpLocks/>
          </p:cNvCxnSpPr>
          <p:nvPr/>
        </p:nvCxnSpPr>
        <p:spPr>
          <a:xfrm flipV="1">
            <a:off x="10847528" y="5333085"/>
            <a:ext cx="0" cy="377363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41F7E05E-8524-42AB-8862-37DFE8FE3D00}"/>
              </a:ext>
            </a:extLst>
          </p:cNvPr>
          <p:cNvSpPr/>
          <p:nvPr/>
        </p:nvSpPr>
        <p:spPr>
          <a:xfrm>
            <a:off x="10691262" y="7963954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4" name="Rectangle: Rounded Corners 5">
            <a:extLst>
              <a:ext uri="{FF2B5EF4-FFF2-40B4-BE49-F238E27FC236}">
                <a16:creationId xmlns:a16="http://schemas.microsoft.com/office/drawing/2014/main" id="{105044D7-E8D3-43D9-A718-E6ED8DB8935A}"/>
              </a:ext>
            </a:extLst>
          </p:cNvPr>
          <p:cNvSpPr/>
          <p:nvPr/>
        </p:nvSpPr>
        <p:spPr>
          <a:xfrm>
            <a:off x="11493270" y="7336041"/>
            <a:ext cx="5634406" cy="1568383"/>
          </a:xfrm>
          <a:prstGeom prst="roundRect">
            <a:avLst>
              <a:gd name="adj" fmla="val 5529"/>
            </a:avLst>
          </a:prstGeom>
          <a:solidFill>
            <a:schemeClr val="accent3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E9D0C23-A69D-427F-93DD-92DAD6618AA4}"/>
              </a:ext>
            </a:extLst>
          </p:cNvPr>
          <p:cNvSpPr txBox="1"/>
          <p:nvPr/>
        </p:nvSpPr>
        <p:spPr>
          <a:xfrm>
            <a:off x="11838879" y="7528337"/>
            <a:ext cx="5069569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2B16A98-0518-4FDD-A634-04663E72B06C}"/>
              </a:ext>
            </a:extLst>
          </p:cNvPr>
          <p:cNvSpPr txBox="1"/>
          <p:nvPr/>
        </p:nvSpPr>
        <p:spPr>
          <a:xfrm>
            <a:off x="11838879" y="8047946"/>
            <a:ext cx="4348773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89" name="Rectangle: Rounded Corners 5">
            <a:extLst>
              <a:ext uri="{FF2B5EF4-FFF2-40B4-BE49-F238E27FC236}">
                <a16:creationId xmlns:a16="http://schemas.microsoft.com/office/drawing/2014/main" id="{434997D0-6520-4F32-8DE7-B2E8072EF048}"/>
              </a:ext>
            </a:extLst>
          </p:cNvPr>
          <p:cNvSpPr/>
          <p:nvPr/>
        </p:nvSpPr>
        <p:spPr>
          <a:xfrm>
            <a:off x="11493268" y="5535398"/>
            <a:ext cx="6386424" cy="1568383"/>
          </a:xfrm>
          <a:prstGeom prst="roundRect">
            <a:avLst>
              <a:gd name="adj" fmla="val 55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A663F8F-CE98-444A-A212-27AADB1C3E01}"/>
              </a:ext>
            </a:extLst>
          </p:cNvPr>
          <p:cNvSpPr txBox="1"/>
          <p:nvPr/>
        </p:nvSpPr>
        <p:spPr>
          <a:xfrm>
            <a:off x="11838879" y="5727694"/>
            <a:ext cx="5069568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5614B63-03DB-4046-94EF-84075D7E1529}"/>
              </a:ext>
            </a:extLst>
          </p:cNvPr>
          <p:cNvSpPr txBox="1"/>
          <p:nvPr/>
        </p:nvSpPr>
        <p:spPr>
          <a:xfrm>
            <a:off x="11838879" y="6247303"/>
            <a:ext cx="4348776" cy="557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418AE10-065E-524A-A860-91CD0C31F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90</a:t>
            </a:fld>
            <a:endParaRPr lang="ru-RU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8B679B-40E4-C849-92C5-076F1666A4F0}"/>
              </a:ext>
            </a:extLst>
          </p:cNvPr>
          <p:cNvSpPr txBox="1"/>
          <p:nvPr/>
        </p:nvSpPr>
        <p:spPr>
          <a:xfrm>
            <a:off x="10742610" y="2577129"/>
            <a:ext cx="7342190" cy="168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2" name="Oval 177">
            <a:extLst>
              <a:ext uri="{FF2B5EF4-FFF2-40B4-BE49-F238E27FC236}">
                <a16:creationId xmlns:a16="http://schemas.microsoft.com/office/drawing/2014/main" id="{823D5A81-BC2B-0244-85D1-FA853F2C8F50}"/>
              </a:ext>
            </a:extLst>
          </p:cNvPr>
          <p:cNvSpPr/>
          <p:nvPr/>
        </p:nvSpPr>
        <p:spPr>
          <a:xfrm>
            <a:off x="10691262" y="6012110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4371750-8950-7F47-BC7A-9E4C498545D2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101" name="Rectangle: Rounded Corners 5">
              <a:extLst>
                <a:ext uri="{FF2B5EF4-FFF2-40B4-BE49-F238E27FC236}">
                  <a16:creationId xmlns:a16="http://schemas.microsoft.com/office/drawing/2014/main" id="{663958D2-CCF0-455A-A76F-1EDEC7662C82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E7C280-D5B6-481C-8312-EB2185CB126F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0C93850-BA43-496E-BCB5-CB6AE828ED68}"/>
                  </a:ext>
                </a:extLst>
              </p:cNvPr>
              <p:cNvSpPr txBox="1"/>
              <p:nvPr/>
            </p:nvSpPr>
            <p:spPr>
              <a:xfrm>
                <a:off x="1739337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989947D6-89D4-42DB-BD88-92E1F74E497E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05" name="Isosceles Triangle 28">
                  <a:extLst>
                    <a:ext uri="{FF2B5EF4-FFF2-40B4-BE49-F238E27FC236}">
                      <a16:creationId xmlns:a16="http://schemas.microsoft.com/office/drawing/2014/main" id="{70CF2D6D-12F8-42D1-B024-46D1993EC27E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06" name="Isosceles Triangle 28">
                  <a:extLst>
                    <a:ext uri="{FF2B5EF4-FFF2-40B4-BE49-F238E27FC236}">
                      <a16:creationId xmlns:a16="http://schemas.microsoft.com/office/drawing/2014/main" id="{95370AE0-96C8-459E-BF07-EE13765187B3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107" name="Rectangle: Single Corner Rounded 106">
              <a:extLst>
                <a:ext uri="{FF2B5EF4-FFF2-40B4-BE49-F238E27FC236}">
                  <a16:creationId xmlns:a16="http://schemas.microsoft.com/office/drawing/2014/main" id="{45853C4E-7583-4F07-8AAC-F3972132F068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22A896-6549-4F9B-B1FE-EF9D9D4598D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DE03532-829C-44FA-AFFD-DFD4B416D5E2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755D91-CE75-47F0-B910-D2CE36EEC83B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32EFF7A-4FE4-4CCA-837A-CFFD87D5B202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DCA0305-1630-47E1-9FFD-8D730E7BB88E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: Single Corner Rounded 112">
              <a:extLst>
                <a:ext uri="{FF2B5EF4-FFF2-40B4-BE49-F238E27FC236}">
                  <a16:creationId xmlns:a16="http://schemas.microsoft.com/office/drawing/2014/main" id="{36283746-55EB-497C-9A28-6EE9D4D2A21D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9CC7A0-DBC6-4885-BC3D-C6F598408426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6DCE2C2-B83C-42FB-9E8D-5CCDDB4A58D9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31AD8D-9296-4657-B8F1-D9C0442BEC35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2058968-D74A-4F2D-AB18-9C18D9406365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A8B9128-6205-4A5D-A967-5B9BF0EE0B2A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2EA35B7-EA02-4D82-9891-7F129B217E1A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661E9A-A1D6-4A33-AAE8-50BDA354678A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939B1EE-7C38-45E9-ABC4-CE819E5EAE71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BDDAD65-172D-4707-844F-B833A9832F4C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70B7743-2BAD-4476-B6F2-7F63922852A6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8F2A1FF-6057-4FDF-A838-EA2F9359A485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2639352-8A58-417B-BC79-209584DBE5FD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4AB08EF-9EC7-4B83-8F70-E023B5745F0C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8DE2800-58ED-49A3-98AF-2130A8C3E81F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2" name="Rectangle 128">
              <a:extLst>
                <a:ext uri="{FF2B5EF4-FFF2-40B4-BE49-F238E27FC236}">
                  <a16:creationId xmlns:a16="http://schemas.microsoft.com/office/drawing/2014/main" id="{69CC09FB-79FC-824D-BA47-A1E80E5172B5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3" name="Rectangle 129">
              <a:extLst>
                <a:ext uri="{FF2B5EF4-FFF2-40B4-BE49-F238E27FC236}">
                  <a16:creationId xmlns:a16="http://schemas.microsoft.com/office/drawing/2014/main" id="{5FE00D06-FE07-6944-8B22-06B7A3543727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4" name="Rectangle 130">
              <a:extLst>
                <a:ext uri="{FF2B5EF4-FFF2-40B4-BE49-F238E27FC236}">
                  <a16:creationId xmlns:a16="http://schemas.microsoft.com/office/drawing/2014/main" id="{9CB9F26B-B5C9-3949-8503-CC4C61F0C453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5" name="Rectangle 131">
              <a:extLst>
                <a:ext uri="{FF2B5EF4-FFF2-40B4-BE49-F238E27FC236}">
                  <a16:creationId xmlns:a16="http://schemas.microsoft.com/office/drawing/2014/main" id="{AEE206FB-20EE-B941-A8E1-7CC2C96E0D28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6" name="Rectangle 132">
              <a:extLst>
                <a:ext uri="{FF2B5EF4-FFF2-40B4-BE49-F238E27FC236}">
                  <a16:creationId xmlns:a16="http://schemas.microsoft.com/office/drawing/2014/main" id="{81FC8D62-A087-F74B-ABDB-C76F41F7FB76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7" name="Rectangle 133">
              <a:extLst>
                <a:ext uri="{FF2B5EF4-FFF2-40B4-BE49-F238E27FC236}">
                  <a16:creationId xmlns:a16="http://schemas.microsoft.com/office/drawing/2014/main" id="{A4CD74DE-23AE-AD43-B9A8-5121A9714906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8" name="Rectangle 134">
              <a:extLst>
                <a:ext uri="{FF2B5EF4-FFF2-40B4-BE49-F238E27FC236}">
                  <a16:creationId xmlns:a16="http://schemas.microsoft.com/office/drawing/2014/main" id="{8F803992-3F2A-9C4F-9816-62C95A6B5133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9" name="Rectangle 128">
              <a:extLst>
                <a:ext uri="{FF2B5EF4-FFF2-40B4-BE49-F238E27FC236}">
                  <a16:creationId xmlns:a16="http://schemas.microsoft.com/office/drawing/2014/main" id="{35BE0898-FD58-7145-ACD8-B136AE4B4976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29">
              <a:extLst>
                <a:ext uri="{FF2B5EF4-FFF2-40B4-BE49-F238E27FC236}">
                  <a16:creationId xmlns:a16="http://schemas.microsoft.com/office/drawing/2014/main" id="{C575532F-0858-F04D-8C45-D42B2A98D53A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30">
              <a:extLst>
                <a:ext uri="{FF2B5EF4-FFF2-40B4-BE49-F238E27FC236}">
                  <a16:creationId xmlns:a16="http://schemas.microsoft.com/office/drawing/2014/main" id="{8CF35FFF-E1F2-1A43-8763-9A53D2CEF8BF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31">
              <a:extLst>
                <a:ext uri="{FF2B5EF4-FFF2-40B4-BE49-F238E27FC236}">
                  <a16:creationId xmlns:a16="http://schemas.microsoft.com/office/drawing/2014/main" id="{C01CF74B-4A43-264F-9854-6384FD1D5706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32">
              <a:extLst>
                <a:ext uri="{FF2B5EF4-FFF2-40B4-BE49-F238E27FC236}">
                  <a16:creationId xmlns:a16="http://schemas.microsoft.com/office/drawing/2014/main" id="{7B499C75-DEAE-C044-B905-1D5711434286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7" name="Rectangle 133">
              <a:extLst>
                <a:ext uri="{FF2B5EF4-FFF2-40B4-BE49-F238E27FC236}">
                  <a16:creationId xmlns:a16="http://schemas.microsoft.com/office/drawing/2014/main" id="{0618DE93-1A5D-EA49-A754-58B7A34BDA13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8" name="Rectangle 134">
              <a:extLst>
                <a:ext uri="{FF2B5EF4-FFF2-40B4-BE49-F238E27FC236}">
                  <a16:creationId xmlns:a16="http://schemas.microsoft.com/office/drawing/2014/main" id="{6F40D43F-BFAB-6A48-9742-A7564EA39550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9" name="Rectangle 128">
              <a:extLst>
                <a:ext uri="{FF2B5EF4-FFF2-40B4-BE49-F238E27FC236}">
                  <a16:creationId xmlns:a16="http://schemas.microsoft.com/office/drawing/2014/main" id="{33A7A225-1A72-6A4F-BE66-6AF7136D418D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0" name="Rectangle 129">
              <a:extLst>
                <a:ext uri="{FF2B5EF4-FFF2-40B4-BE49-F238E27FC236}">
                  <a16:creationId xmlns:a16="http://schemas.microsoft.com/office/drawing/2014/main" id="{3387421B-2874-D345-946E-724875A1F1A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1" name="Rectangle 130">
              <a:extLst>
                <a:ext uri="{FF2B5EF4-FFF2-40B4-BE49-F238E27FC236}">
                  <a16:creationId xmlns:a16="http://schemas.microsoft.com/office/drawing/2014/main" id="{40459E00-4E54-A448-969C-67CD098D2AF3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2" name="Rectangle 131">
              <a:extLst>
                <a:ext uri="{FF2B5EF4-FFF2-40B4-BE49-F238E27FC236}">
                  <a16:creationId xmlns:a16="http://schemas.microsoft.com/office/drawing/2014/main" id="{C44F2F85-FBAF-B943-B8A1-D9F378A7C6A1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3" name="Rectangle 132">
              <a:extLst>
                <a:ext uri="{FF2B5EF4-FFF2-40B4-BE49-F238E27FC236}">
                  <a16:creationId xmlns:a16="http://schemas.microsoft.com/office/drawing/2014/main" id="{E9F21D80-FE97-A44D-9B33-DB8D9687D7C7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33">
              <a:extLst>
                <a:ext uri="{FF2B5EF4-FFF2-40B4-BE49-F238E27FC236}">
                  <a16:creationId xmlns:a16="http://schemas.microsoft.com/office/drawing/2014/main" id="{0F345AF1-0F76-5C47-ADC9-CAEE3183BC16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34">
              <a:extLst>
                <a:ext uri="{FF2B5EF4-FFF2-40B4-BE49-F238E27FC236}">
                  <a16:creationId xmlns:a16="http://schemas.microsoft.com/office/drawing/2014/main" id="{7DBB3480-F16A-104C-B432-0C3B7E96B878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28">
              <a:extLst>
                <a:ext uri="{FF2B5EF4-FFF2-40B4-BE49-F238E27FC236}">
                  <a16:creationId xmlns:a16="http://schemas.microsoft.com/office/drawing/2014/main" id="{EFC3DB48-99BF-FE4E-BE03-B042D334C072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30">
              <a:extLst>
                <a:ext uri="{FF2B5EF4-FFF2-40B4-BE49-F238E27FC236}">
                  <a16:creationId xmlns:a16="http://schemas.microsoft.com/office/drawing/2014/main" id="{EAF58FBB-E013-6340-A36B-25644C097EF6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31">
              <a:extLst>
                <a:ext uri="{FF2B5EF4-FFF2-40B4-BE49-F238E27FC236}">
                  <a16:creationId xmlns:a16="http://schemas.microsoft.com/office/drawing/2014/main" id="{FC04BF76-C53B-C24A-9247-6705012477B9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32">
              <a:extLst>
                <a:ext uri="{FF2B5EF4-FFF2-40B4-BE49-F238E27FC236}">
                  <a16:creationId xmlns:a16="http://schemas.microsoft.com/office/drawing/2014/main" id="{9F817736-315A-7043-A257-09E530A6118F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33">
              <a:extLst>
                <a:ext uri="{FF2B5EF4-FFF2-40B4-BE49-F238E27FC236}">
                  <a16:creationId xmlns:a16="http://schemas.microsoft.com/office/drawing/2014/main" id="{64AD852D-AE5E-6542-9B53-7700DB766FDC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34">
              <a:extLst>
                <a:ext uri="{FF2B5EF4-FFF2-40B4-BE49-F238E27FC236}">
                  <a16:creationId xmlns:a16="http://schemas.microsoft.com/office/drawing/2014/main" id="{1AB20FD3-4CAF-DE43-BE23-F7B3EBD14B49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57" name="Rectangle 147">
              <a:extLst>
                <a:ext uri="{FF2B5EF4-FFF2-40B4-BE49-F238E27FC236}">
                  <a16:creationId xmlns:a16="http://schemas.microsoft.com/office/drawing/2014/main" id="{CD073C8A-132A-4E4D-AEA4-D7D0566C2A9F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802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B0A406F-8462-F14F-A85F-3434DA472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91</a:t>
            </a:fld>
            <a:endParaRPr lang="ru-RU" dirty="0"/>
          </a:p>
        </p:txBody>
      </p:sp>
      <p:sp>
        <p:nvSpPr>
          <p:cNvPr id="87" name="Rectangle: Single Corner Rounded 79">
            <a:extLst>
              <a:ext uri="{FF2B5EF4-FFF2-40B4-BE49-F238E27FC236}">
                <a16:creationId xmlns:a16="http://schemas.microsoft.com/office/drawing/2014/main" id="{8142CA8A-3A57-A145-A7C8-1B41D5A67257}"/>
              </a:ext>
            </a:extLst>
          </p:cNvPr>
          <p:cNvSpPr/>
          <p:nvPr/>
        </p:nvSpPr>
        <p:spPr>
          <a:xfrm>
            <a:off x="844285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40B85F8-A674-4941-87C3-F27D915AF5BC}"/>
              </a:ext>
            </a:extLst>
          </p:cNvPr>
          <p:cNvSpPr txBox="1"/>
          <p:nvPr/>
        </p:nvSpPr>
        <p:spPr>
          <a:xfrm>
            <a:off x="10742609" y="1959504"/>
            <a:ext cx="7926391" cy="2478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</a:t>
            </a: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 </a:t>
            </a: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слайда </a:t>
            </a:r>
            <a:b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</a:b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7" name="Rectangle: Rounded Corners 5">
            <a:extLst>
              <a:ext uri="{FF2B5EF4-FFF2-40B4-BE49-F238E27FC236}">
                <a16:creationId xmlns:a16="http://schemas.microsoft.com/office/drawing/2014/main" id="{916605ED-E287-6344-968F-F21CB1AB279C}"/>
              </a:ext>
            </a:extLst>
          </p:cNvPr>
          <p:cNvSpPr/>
          <p:nvPr/>
        </p:nvSpPr>
        <p:spPr>
          <a:xfrm>
            <a:off x="1450604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48" name="Group 126">
            <a:extLst>
              <a:ext uri="{FF2B5EF4-FFF2-40B4-BE49-F238E27FC236}">
                <a16:creationId xmlns:a16="http://schemas.microsoft.com/office/drawing/2014/main" id="{BCC886FB-D003-774F-9ACD-C0C21736B94F}"/>
              </a:ext>
            </a:extLst>
          </p:cNvPr>
          <p:cNvGrpSpPr/>
          <p:nvPr/>
        </p:nvGrpSpPr>
        <p:grpSpPr>
          <a:xfrm>
            <a:off x="15235534" y="6052699"/>
            <a:ext cx="1951420" cy="1951420"/>
            <a:chOff x="6991808" y="3767399"/>
            <a:chExt cx="1261241" cy="1261241"/>
          </a:xfrm>
        </p:grpSpPr>
        <p:sp>
          <p:nvSpPr>
            <p:cNvPr id="252" name="Oval 134">
              <a:extLst>
                <a:ext uri="{FF2B5EF4-FFF2-40B4-BE49-F238E27FC236}">
                  <a16:creationId xmlns:a16="http://schemas.microsoft.com/office/drawing/2014/main" id="{D2D0DDF0-3821-E849-BAC6-3988EA6623C0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53" name="Arc 135">
              <a:extLst>
                <a:ext uri="{FF2B5EF4-FFF2-40B4-BE49-F238E27FC236}">
                  <a16:creationId xmlns:a16="http://schemas.microsoft.com/office/drawing/2014/main" id="{78C0436C-3403-6A45-BCEC-810436453766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20F9579A-849A-844D-A689-60D1AC0B843E}"/>
              </a:ext>
            </a:extLst>
          </p:cNvPr>
          <p:cNvSpPr txBox="1"/>
          <p:nvPr/>
        </p:nvSpPr>
        <p:spPr>
          <a:xfrm>
            <a:off x="1475930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7C0251A-4A23-B54F-8ADB-E00C71039442}"/>
              </a:ext>
            </a:extLst>
          </p:cNvPr>
          <p:cNvSpPr txBox="1"/>
          <p:nvPr/>
        </p:nvSpPr>
        <p:spPr>
          <a:xfrm>
            <a:off x="14677213" y="5288415"/>
            <a:ext cx="1468212" cy="5048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148F1F58-8D01-DC46-A567-BEC9CED08652}"/>
              </a:ext>
            </a:extLst>
          </p:cNvPr>
          <p:cNvSpPr txBox="1"/>
          <p:nvPr/>
        </p:nvSpPr>
        <p:spPr>
          <a:xfrm>
            <a:off x="15295640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115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5" name="Rectangle: Rounded Corners 5">
            <a:extLst>
              <a:ext uri="{FF2B5EF4-FFF2-40B4-BE49-F238E27FC236}">
                <a16:creationId xmlns:a16="http://schemas.microsoft.com/office/drawing/2014/main" id="{02F7510C-FDE7-AF42-A764-696C7EF1BCC9}"/>
              </a:ext>
            </a:extLst>
          </p:cNvPr>
          <p:cNvSpPr/>
          <p:nvPr/>
        </p:nvSpPr>
        <p:spPr>
          <a:xfrm>
            <a:off x="1075809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F9F9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56" name="Group 138">
            <a:extLst>
              <a:ext uri="{FF2B5EF4-FFF2-40B4-BE49-F238E27FC236}">
                <a16:creationId xmlns:a16="http://schemas.microsoft.com/office/drawing/2014/main" id="{9FCBC6A4-F7AF-F041-9043-D0951D2C02F8}"/>
              </a:ext>
            </a:extLst>
          </p:cNvPr>
          <p:cNvGrpSpPr/>
          <p:nvPr/>
        </p:nvGrpSpPr>
        <p:grpSpPr>
          <a:xfrm>
            <a:off x="11487589" y="6052699"/>
            <a:ext cx="1951420" cy="1951420"/>
            <a:chOff x="6991808" y="3767399"/>
            <a:chExt cx="1261241" cy="1261241"/>
          </a:xfrm>
        </p:grpSpPr>
        <p:sp>
          <p:nvSpPr>
            <p:cNvPr id="260" name="Oval 146">
              <a:extLst>
                <a:ext uri="{FF2B5EF4-FFF2-40B4-BE49-F238E27FC236}">
                  <a16:creationId xmlns:a16="http://schemas.microsoft.com/office/drawing/2014/main" id="{86C5024A-DD6E-A347-B89C-9241238C892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261" name="Arc 147">
              <a:extLst>
                <a:ext uri="{FF2B5EF4-FFF2-40B4-BE49-F238E27FC236}">
                  <a16:creationId xmlns:a16="http://schemas.microsoft.com/office/drawing/2014/main" id="{49472EB1-592D-AB44-B342-1CB339E58DEE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1C89AFA2-242A-BD44-A8D3-6152884962B7}"/>
              </a:ext>
            </a:extLst>
          </p:cNvPr>
          <p:cNvSpPr txBox="1"/>
          <p:nvPr/>
        </p:nvSpPr>
        <p:spPr>
          <a:xfrm>
            <a:off x="1101135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7D749B5-317B-D743-91AC-FE8B1BF0C30D}"/>
              </a:ext>
            </a:extLst>
          </p:cNvPr>
          <p:cNvSpPr txBox="1"/>
          <p:nvPr/>
        </p:nvSpPr>
        <p:spPr>
          <a:xfrm>
            <a:off x="10929268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9579ACA-134A-794A-B981-4F1B979A8FD5}"/>
              </a:ext>
            </a:extLst>
          </p:cNvPr>
          <p:cNvSpPr txBox="1"/>
          <p:nvPr/>
        </p:nvSpPr>
        <p:spPr>
          <a:xfrm>
            <a:off x="11547695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latin typeface="TINKOFFSANS-MEDIUM" panose="02000506050000020004" pitchFamily="2" charset="0"/>
                <a:cs typeface="Arial" panose="020B0604020202020204" pitchFamily="34" charset="0"/>
              </a:rPr>
              <a:t>32k</a:t>
            </a:r>
            <a:endParaRPr lang="en-US" sz="454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421B2EC5-37E6-0F42-B2CE-3FAD022E98B0}"/>
              </a:ext>
            </a:extLst>
          </p:cNvPr>
          <p:cNvGrpSpPr/>
          <p:nvPr/>
        </p:nvGrpSpPr>
        <p:grpSpPr>
          <a:xfrm>
            <a:off x="1888670" y="2243304"/>
            <a:ext cx="7605309" cy="7077228"/>
            <a:chOff x="1888670" y="2243304"/>
            <a:chExt cx="7605309" cy="7077228"/>
          </a:xfrm>
        </p:grpSpPr>
        <p:sp>
          <p:nvSpPr>
            <p:cNvPr id="77" name="Rectangle: Rounded Corners 5">
              <a:extLst>
                <a:ext uri="{FF2B5EF4-FFF2-40B4-BE49-F238E27FC236}">
                  <a16:creationId xmlns:a16="http://schemas.microsoft.com/office/drawing/2014/main" id="{445FAA71-19C6-B743-A37F-08C3656E284F}"/>
                </a:ext>
              </a:extLst>
            </p:cNvPr>
            <p:cNvSpPr/>
            <p:nvPr/>
          </p:nvSpPr>
          <p:spPr>
            <a:xfrm>
              <a:off x="1888670" y="2243304"/>
              <a:ext cx="7605309" cy="7077228"/>
            </a:xfrm>
            <a:prstGeom prst="roundRect">
              <a:avLst>
                <a:gd name="adj" fmla="val 5529"/>
              </a:avLst>
            </a:prstGeom>
            <a:solidFill>
              <a:schemeClr val="accent6"/>
            </a:solidFill>
            <a:ln>
              <a:noFill/>
            </a:ln>
            <a:effectLst>
              <a:outerShdw blurRad="838200" dist="381000" dir="5400000" sx="96000" sy="96000" algn="t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pSp>
          <p:nvGrpSpPr>
            <p:cNvPr id="78" name="Group 1">
              <a:extLst>
                <a:ext uri="{FF2B5EF4-FFF2-40B4-BE49-F238E27FC236}">
                  <a16:creationId xmlns:a16="http://schemas.microsoft.com/office/drawing/2014/main" id="{39244AD6-E870-7B4A-8F2F-DF534C22EC44}"/>
                </a:ext>
              </a:extLst>
            </p:cNvPr>
            <p:cNvGrpSpPr/>
            <p:nvPr/>
          </p:nvGrpSpPr>
          <p:grpSpPr>
            <a:xfrm>
              <a:off x="2664506" y="2557958"/>
              <a:ext cx="6053660" cy="792076"/>
              <a:chOff x="1640741" y="1568049"/>
              <a:chExt cx="3727719" cy="487743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917872D-7E26-2A48-94A0-AF654C9B4F81}"/>
                  </a:ext>
                </a:extLst>
              </p:cNvPr>
              <p:cNvSpPr txBox="1"/>
              <p:nvPr/>
            </p:nvSpPr>
            <p:spPr>
              <a:xfrm>
                <a:off x="1723696" y="1568049"/>
                <a:ext cx="3436680" cy="487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Январь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 </a:t>
                </a:r>
                <a:r>
                  <a:rPr lang="en-US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4547" dirty="0">
                    <a:solidFill>
                      <a:srgbClr val="438BF9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</a:t>
                </a:r>
                <a:endParaRPr lang="en-US" sz="4547" dirty="0">
                  <a:solidFill>
                    <a:srgbClr val="438BF9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6" name="Group 103">
                <a:extLst>
                  <a:ext uri="{FF2B5EF4-FFF2-40B4-BE49-F238E27FC236}">
                    <a16:creationId xmlns:a16="http://schemas.microsoft.com/office/drawing/2014/main" id="{500FCE3A-C073-B44E-9155-160F6B6E42F9}"/>
                  </a:ext>
                </a:extLst>
              </p:cNvPr>
              <p:cNvGrpSpPr/>
              <p:nvPr/>
            </p:nvGrpSpPr>
            <p:grpSpPr>
              <a:xfrm>
                <a:off x="1640741" y="1758440"/>
                <a:ext cx="3727719" cy="145426"/>
                <a:chOff x="1719566" y="1821504"/>
                <a:chExt cx="3727719" cy="145426"/>
              </a:xfrm>
            </p:grpSpPr>
            <p:sp>
              <p:nvSpPr>
                <p:cNvPr id="137" name="Isosceles Triangle 28">
                  <a:extLst>
                    <a:ext uri="{FF2B5EF4-FFF2-40B4-BE49-F238E27FC236}">
                      <a16:creationId xmlns:a16="http://schemas.microsoft.com/office/drawing/2014/main" id="{2EB5BE93-6094-6F4A-ACF1-99CE7B1A5D50}"/>
                    </a:ext>
                  </a:extLst>
                </p:cNvPr>
                <p:cNvSpPr/>
                <p:nvPr/>
              </p:nvSpPr>
              <p:spPr>
                <a:xfrm rot="5400000">
                  <a:off x="5311893" y="1831536"/>
                  <a:ext cx="145422" cy="12536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  <p:sp>
              <p:nvSpPr>
                <p:cNvPr id="138" name="Isosceles Triangle 28">
                  <a:extLst>
                    <a:ext uri="{FF2B5EF4-FFF2-40B4-BE49-F238E27FC236}">
                      <a16:creationId xmlns:a16="http://schemas.microsoft.com/office/drawing/2014/main" id="{D0DB1BED-4AF4-E648-9BCE-5BEFC2511B3A}"/>
                    </a:ext>
                  </a:extLst>
                </p:cNvPr>
                <p:cNvSpPr/>
                <p:nvPr/>
              </p:nvSpPr>
              <p:spPr>
                <a:xfrm rot="16200000" flipH="1">
                  <a:off x="1709539" y="1831531"/>
                  <a:ext cx="145426" cy="125372"/>
                </a:xfrm>
                <a:prstGeom prst="triangle">
                  <a:avLst/>
                </a:prstGeom>
                <a:solidFill>
                  <a:srgbClr val="A0A1A3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923" dirty="0">
                    <a:latin typeface="Tinkoff Sans" panose="02000506050000020004" pitchFamily="2" charset="0"/>
                  </a:endParaRPr>
                </a:p>
              </p:txBody>
            </p:sp>
          </p:grpSp>
        </p:grpSp>
        <p:sp>
          <p:nvSpPr>
            <p:cNvPr id="79" name="Rectangle: Single Corner Rounded 106">
              <a:extLst>
                <a:ext uri="{FF2B5EF4-FFF2-40B4-BE49-F238E27FC236}">
                  <a16:creationId xmlns:a16="http://schemas.microsoft.com/office/drawing/2014/main" id="{CB1DCB66-D61C-A54C-82D0-AD198B575250}"/>
                </a:ext>
              </a:extLst>
            </p:cNvPr>
            <p:cNvSpPr/>
            <p:nvPr/>
          </p:nvSpPr>
          <p:spPr>
            <a:xfrm flipH="1">
              <a:off x="2199775" y="3743741"/>
              <a:ext cx="997586" cy="739011"/>
            </a:xfrm>
            <a:prstGeom prst="round1Rect">
              <a:avLst>
                <a:gd name="adj" fmla="val 348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0" name="Rectangle 107">
              <a:extLst>
                <a:ext uri="{FF2B5EF4-FFF2-40B4-BE49-F238E27FC236}">
                  <a16:creationId xmlns:a16="http://schemas.microsoft.com/office/drawing/2014/main" id="{1D0623FD-6E33-9D46-B73A-C28A4AAF514B}"/>
                </a:ext>
              </a:extLst>
            </p:cNvPr>
            <p:cNvSpPr/>
            <p:nvPr/>
          </p:nvSpPr>
          <p:spPr>
            <a:xfrm>
              <a:off x="319736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Rectangle 108">
              <a:extLst>
                <a:ext uri="{FF2B5EF4-FFF2-40B4-BE49-F238E27FC236}">
                  <a16:creationId xmlns:a16="http://schemas.microsoft.com/office/drawing/2014/main" id="{B80A1CE2-776D-7C4B-AC9F-BA1D07189A4A}"/>
                </a:ext>
              </a:extLst>
            </p:cNvPr>
            <p:cNvSpPr/>
            <p:nvPr/>
          </p:nvSpPr>
          <p:spPr>
            <a:xfrm>
              <a:off x="4194946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2" name="Rectangle 109">
              <a:extLst>
                <a:ext uri="{FF2B5EF4-FFF2-40B4-BE49-F238E27FC236}">
                  <a16:creationId xmlns:a16="http://schemas.microsoft.com/office/drawing/2014/main" id="{A5EFD7F4-8337-1B4E-945D-5800C1F16AD8}"/>
                </a:ext>
              </a:extLst>
            </p:cNvPr>
            <p:cNvSpPr/>
            <p:nvPr/>
          </p:nvSpPr>
          <p:spPr>
            <a:xfrm>
              <a:off x="5192531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Ч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3" name="Rectangle 110">
              <a:extLst>
                <a:ext uri="{FF2B5EF4-FFF2-40B4-BE49-F238E27FC236}">
                  <a16:creationId xmlns:a16="http://schemas.microsoft.com/office/drawing/2014/main" id="{71BD4776-8DD6-1C47-A573-3D602FB68D45}"/>
                </a:ext>
              </a:extLst>
            </p:cNvPr>
            <p:cNvSpPr/>
            <p:nvPr/>
          </p:nvSpPr>
          <p:spPr>
            <a:xfrm>
              <a:off x="6190118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П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4" name="Rectangle 111">
              <a:extLst>
                <a:ext uri="{FF2B5EF4-FFF2-40B4-BE49-F238E27FC236}">
                  <a16:creationId xmlns:a16="http://schemas.microsoft.com/office/drawing/2014/main" id="{E4F13E43-CF38-5B47-99A7-BEA24AB193AB}"/>
                </a:ext>
              </a:extLst>
            </p:cNvPr>
            <p:cNvSpPr/>
            <p:nvPr/>
          </p:nvSpPr>
          <p:spPr>
            <a:xfrm>
              <a:off x="7187703" y="3743741"/>
              <a:ext cx="997586" cy="7390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С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5" name="Rectangle: Single Corner Rounded 112">
              <a:extLst>
                <a:ext uri="{FF2B5EF4-FFF2-40B4-BE49-F238E27FC236}">
                  <a16:creationId xmlns:a16="http://schemas.microsoft.com/office/drawing/2014/main" id="{150BC916-EA22-BE45-97D0-AF9B2BE5EFEA}"/>
                </a:ext>
              </a:extLst>
            </p:cNvPr>
            <p:cNvSpPr/>
            <p:nvPr/>
          </p:nvSpPr>
          <p:spPr>
            <a:xfrm>
              <a:off x="8185288" y="3743741"/>
              <a:ext cx="997586" cy="739011"/>
            </a:xfrm>
            <a:prstGeom prst="round1Rect">
              <a:avLst>
                <a:gd name="adj" fmla="val 3341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/>
                  </a:solidFill>
                  <a:latin typeface="Tinkoff Sans" panose="02000506050000020004" pitchFamily="2" charset="0"/>
                </a:rPr>
                <a:t>В</a:t>
              </a:r>
              <a:endParaRPr lang="en-US" sz="1949" dirty="0">
                <a:solidFill>
                  <a:schemeClr val="bg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6" name="Rectangle 142">
              <a:extLst>
                <a:ext uri="{FF2B5EF4-FFF2-40B4-BE49-F238E27FC236}">
                  <a16:creationId xmlns:a16="http://schemas.microsoft.com/office/drawing/2014/main" id="{E2637846-666A-2B46-B21A-237EFEE5D3E8}"/>
                </a:ext>
              </a:extLst>
            </p:cNvPr>
            <p:cNvSpPr/>
            <p:nvPr/>
          </p:nvSpPr>
          <p:spPr>
            <a:xfrm>
              <a:off x="2199775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4" name="Rectangle 143">
              <a:extLst>
                <a:ext uri="{FF2B5EF4-FFF2-40B4-BE49-F238E27FC236}">
                  <a16:creationId xmlns:a16="http://schemas.microsoft.com/office/drawing/2014/main" id="{842A4D45-BB4D-EA4A-BFBB-7D10865F850F}"/>
                </a:ext>
              </a:extLst>
            </p:cNvPr>
            <p:cNvSpPr/>
            <p:nvPr/>
          </p:nvSpPr>
          <p:spPr>
            <a:xfrm>
              <a:off x="319736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5" name="Rectangle 144">
              <a:extLst>
                <a:ext uri="{FF2B5EF4-FFF2-40B4-BE49-F238E27FC236}">
                  <a16:creationId xmlns:a16="http://schemas.microsoft.com/office/drawing/2014/main" id="{35502283-CDAA-D143-B567-1271A99D3753}"/>
                </a:ext>
              </a:extLst>
            </p:cNvPr>
            <p:cNvSpPr/>
            <p:nvPr/>
          </p:nvSpPr>
          <p:spPr>
            <a:xfrm>
              <a:off x="4194946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6" name="Rectangle 145">
              <a:extLst>
                <a:ext uri="{FF2B5EF4-FFF2-40B4-BE49-F238E27FC236}">
                  <a16:creationId xmlns:a16="http://schemas.microsoft.com/office/drawing/2014/main" id="{EFB65AD8-F398-214D-B01A-1F8466A69EE0}"/>
                </a:ext>
              </a:extLst>
            </p:cNvPr>
            <p:cNvSpPr/>
            <p:nvPr/>
          </p:nvSpPr>
          <p:spPr>
            <a:xfrm>
              <a:off x="5192531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7" name="Rectangle 146">
              <a:extLst>
                <a:ext uri="{FF2B5EF4-FFF2-40B4-BE49-F238E27FC236}">
                  <a16:creationId xmlns:a16="http://schemas.microsoft.com/office/drawing/2014/main" id="{E90D6402-A777-C847-8668-4521D178E736}"/>
                </a:ext>
              </a:extLst>
            </p:cNvPr>
            <p:cNvSpPr/>
            <p:nvPr/>
          </p:nvSpPr>
          <p:spPr>
            <a:xfrm>
              <a:off x="619011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8" name="Rectangle 147">
              <a:extLst>
                <a:ext uri="{FF2B5EF4-FFF2-40B4-BE49-F238E27FC236}">
                  <a16:creationId xmlns:a16="http://schemas.microsoft.com/office/drawing/2014/main" id="{215C3BD2-9DBA-1348-9B2E-FD45428896BB}"/>
                </a:ext>
              </a:extLst>
            </p:cNvPr>
            <p:cNvSpPr/>
            <p:nvPr/>
          </p:nvSpPr>
          <p:spPr>
            <a:xfrm>
              <a:off x="7187703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 янв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99" name="Rectangle 148">
              <a:extLst>
                <a:ext uri="{FF2B5EF4-FFF2-40B4-BE49-F238E27FC236}">
                  <a16:creationId xmlns:a16="http://schemas.microsoft.com/office/drawing/2014/main" id="{07209F1F-06F2-4A43-A08E-23F69B7BA973}"/>
                </a:ext>
              </a:extLst>
            </p:cNvPr>
            <p:cNvSpPr/>
            <p:nvPr/>
          </p:nvSpPr>
          <p:spPr>
            <a:xfrm>
              <a:off x="8185288" y="45292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0" name="Rectangle 149">
              <a:extLst>
                <a:ext uri="{FF2B5EF4-FFF2-40B4-BE49-F238E27FC236}">
                  <a16:creationId xmlns:a16="http://schemas.microsoft.com/office/drawing/2014/main" id="{0D7B6019-4CDA-9045-ABAB-0595EC4749C3}"/>
                </a:ext>
              </a:extLst>
            </p:cNvPr>
            <p:cNvSpPr/>
            <p:nvPr/>
          </p:nvSpPr>
          <p:spPr>
            <a:xfrm>
              <a:off x="2199775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</a:t>
              </a:r>
            </a:p>
          </p:txBody>
        </p:sp>
        <p:sp>
          <p:nvSpPr>
            <p:cNvPr id="101" name="Rectangle 150">
              <a:extLst>
                <a:ext uri="{FF2B5EF4-FFF2-40B4-BE49-F238E27FC236}">
                  <a16:creationId xmlns:a16="http://schemas.microsoft.com/office/drawing/2014/main" id="{D84B4A9C-CBF8-F942-AFD9-179A369A9FAB}"/>
                </a:ext>
              </a:extLst>
            </p:cNvPr>
            <p:cNvSpPr/>
            <p:nvPr/>
          </p:nvSpPr>
          <p:spPr>
            <a:xfrm>
              <a:off x="319736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2" name="Rectangle 151">
              <a:extLst>
                <a:ext uri="{FF2B5EF4-FFF2-40B4-BE49-F238E27FC236}">
                  <a16:creationId xmlns:a16="http://schemas.microsoft.com/office/drawing/2014/main" id="{491F9138-B317-984C-B5D0-B28131624EF0}"/>
                </a:ext>
              </a:extLst>
            </p:cNvPr>
            <p:cNvSpPr/>
            <p:nvPr/>
          </p:nvSpPr>
          <p:spPr>
            <a:xfrm>
              <a:off x="4194946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3" name="Rectangle 152">
              <a:extLst>
                <a:ext uri="{FF2B5EF4-FFF2-40B4-BE49-F238E27FC236}">
                  <a16:creationId xmlns:a16="http://schemas.microsoft.com/office/drawing/2014/main" id="{543B4CAD-9B36-984D-B52E-E0970A9E79D0}"/>
                </a:ext>
              </a:extLst>
            </p:cNvPr>
            <p:cNvSpPr/>
            <p:nvPr/>
          </p:nvSpPr>
          <p:spPr>
            <a:xfrm>
              <a:off x="5192531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4" name="Rectangle 153">
              <a:extLst>
                <a:ext uri="{FF2B5EF4-FFF2-40B4-BE49-F238E27FC236}">
                  <a16:creationId xmlns:a16="http://schemas.microsoft.com/office/drawing/2014/main" id="{EC2672E2-6531-144C-A43B-6C46100118DE}"/>
                </a:ext>
              </a:extLst>
            </p:cNvPr>
            <p:cNvSpPr/>
            <p:nvPr/>
          </p:nvSpPr>
          <p:spPr>
            <a:xfrm>
              <a:off x="619011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5" name="Rectangle 154">
              <a:extLst>
                <a:ext uri="{FF2B5EF4-FFF2-40B4-BE49-F238E27FC236}">
                  <a16:creationId xmlns:a16="http://schemas.microsoft.com/office/drawing/2014/main" id="{11F304EB-180D-4243-AFD2-F1CED64758F9}"/>
                </a:ext>
              </a:extLst>
            </p:cNvPr>
            <p:cNvSpPr/>
            <p:nvPr/>
          </p:nvSpPr>
          <p:spPr>
            <a:xfrm>
              <a:off x="7187703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6" name="Rectangle 155">
              <a:extLst>
                <a:ext uri="{FF2B5EF4-FFF2-40B4-BE49-F238E27FC236}">
                  <a16:creationId xmlns:a16="http://schemas.microsoft.com/office/drawing/2014/main" id="{37DAEBCA-3EF2-E040-B696-B71D03029FD7}"/>
                </a:ext>
              </a:extLst>
            </p:cNvPr>
            <p:cNvSpPr/>
            <p:nvPr/>
          </p:nvSpPr>
          <p:spPr>
            <a:xfrm>
              <a:off x="8185288" y="5199634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7" name="Rectangle 128">
              <a:extLst>
                <a:ext uri="{FF2B5EF4-FFF2-40B4-BE49-F238E27FC236}">
                  <a16:creationId xmlns:a16="http://schemas.microsoft.com/office/drawing/2014/main" id="{78DE2623-1BCE-F940-BB68-98FFC7C5CFAF}"/>
                </a:ext>
              </a:extLst>
            </p:cNvPr>
            <p:cNvSpPr/>
            <p:nvPr/>
          </p:nvSpPr>
          <p:spPr>
            <a:xfrm>
              <a:off x="2199775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8" name="Rectangle 129">
              <a:extLst>
                <a:ext uri="{FF2B5EF4-FFF2-40B4-BE49-F238E27FC236}">
                  <a16:creationId xmlns:a16="http://schemas.microsoft.com/office/drawing/2014/main" id="{B985ACDA-2DA8-9D43-88F9-B2C7EDBBD92F}"/>
                </a:ext>
              </a:extLst>
            </p:cNvPr>
            <p:cNvSpPr/>
            <p:nvPr/>
          </p:nvSpPr>
          <p:spPr>
            <a:xfrm>
              <a:off x="319736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09" name="Rectangle 130">
              <a:extLst>
                <a:ext uri="{FF2B5EF4-FFF2-40B4-BE49-F238E27FC236}">
                  <a16:creationId xmlns:a16="http://schemas.microsoft.com/office/drawing/2014/main" id="{E97A297F-FF9B-A14A-A1A8-8420387E91CD}"/>
                </a:ext>
              </a:extLst>
            </p:cNvPr>
            <p:cNvSpPr/>
            <p:nvPr/>
          </p:nvSpPr>
          <p:spPr>
            <a:xfrm>
              <a:off x="4194946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0" name="Rectangle 131">
              <a:extLst>
                <a:ext uri="{FF2B5EF4-FFF2-40B4-BE49-F238E27FC236}">
                  <a16:creationId xmlns:a16="http://schemas.microsoft.com/office/drawing/2014/main" id="{5428F88B-B170-0343-A78A-8209D0B10BB7}"/>
                </a:ext>
              </a:extLst>
            </p:cNvPr>
            <p:cNvSpPr/>
            <p:nvPr/>
          </p:nvSpPr>
          <p:spPr>
            <a:xfrm>
              <a:off x="5192531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1" name="Rectangle 132">
              <a:extLst>
                <a:ext uri="{FF2B5EF4-FFF2-40B4-BE49-F238E27FC236}">
                  <a16:creationId xmlns:a16="http://schemas.microsoft.com/office/drawing/2014/main" id="{BED78832-6B28-0541-98F4-BB45C55C349F}"/>
                </a:ext>
              </a:extLst>
            </p:cNvPr>
            <p:cNvSpPr/>
            <p:nvPr/>
          </p:nvSpPr>
          <p:spPr>
            <a:xfrm>
              <a:off x="619011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2" name="Rectangle 133">
              <a:extLst>
                <a:ext uri="{FF2B5EF4-FFF2-40B4-BE49-F238E27FC236}">
                  <a16:creationId xmlns:a16="http://schemas.microsoft.com/office/drawing/2014/main" id="{E1CD108A-C823-DF47-B042-E54BA369E6F9}"/>
                </a:ext>
              </a:extLst>
            </p:cNvPr>
            <p:cNvSpPr/>
            <p:nvPr/>
          </p:nvSpPr>
          <p:spPr>
            <a:xfrm>
              <a:off x="7187703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3" name="Rectangle 134">
              <a:extLst>
                <a:ext uri="{FF2B5EF4-FFF2-40B4-BE49-F238E27FC236}">
                  <a16:creationId xmlns:a16="http://schemas.microsoft.com/office/drawing/2014/main" id="{720058F7-84D0-AD49-9227-C440ED252A42}"/>
                </a:ext>
              </a:extLst>
            </p:cNvPr>
            <p:cNvSpPr/>
            <p:nvPr/>
          </p:nvSpPr>
          <p:spPr>
            <a:xfrm>
              <a:off x="8185288" y="59401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4" name="Rectangle 128">
              <a:extLst>
                <a:ext uri="{FF2B5EF4-FFF2-40B4-BE49-F238E27FC236}">
                  <a16:creationId xmlns:a16="http://schemas.microsoft.com/office/drawing/2014/main" id="{A03E7183-4F95-4740-8AFC-46AE93CF5DED}"/>
                </a:ext>
              </a:extLst>
            </p:cNvPr>
            <p:cNvSpPr/>
            <p:nvPr/>
          </p:nvSpPr>
          <p:spPr>
            <a:xfrm>
              <a:off x="2199775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5" name="Rectangle 129">
              <a:extLst>
                <a:ext uri="{FF2B5EF4-FFF2-40B4-BE49-F238E27FC236}">
                  <a16:creationId xmlns:a16="http://schemas.microsoft.com/office/drawing/2014/main" id="{C7509E46-4E7A-1B4D-983F-0977A98CDC77}"/>
                </a:ext>
              </a:extLst>
            </p:cNvPr>
            <p:cNvSpPr/>
            <p:nvPr/>
          </p:nvSpPr>
          <p:spPr>
            <a:xfrm>
              <a:off x="319736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6" name="Rectangle 130">
              <a:extLst>
                <a:ext uri="{FF2B5EF4-FFF2-40B4-BE49-F238E27FC236}">
                  <a16:creationId xmlns:a16="http://schemas.microsoft.com/office/drawing/2014/main" id="{265F287B-D7D8-5B43-BA89-397385924F27}"/>
                </a:ext>
              </a:extLst>
            </p:cNvPr>
            <p:cNvSpPr/>
            <p:nvPr/>
          </p:nvSpPr>
          <p:spPr>
            <a:xfrm>
              <a:off x="4194946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19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7" name="Rectangle 131">
              <a:extLst>
                <a:ext uri="{FF2B5EF4-FFF2-40B4-BE49-F238E27FC236}">
                  <a16:creationId xmlns:a16="http://schemas.microsoft.com/office/drawing/2014/main" id="{ABC55D66-463D-A84A-AEDF-B690F3F26E8A}"/>
                </a:ext>
              </a:extLst>
            </p:cNvPr>
            <p:cNvSpPr/>
            <p:nvPr/>
          </p:nvSpPr>
          <p:spPr>
            <a:xfrm>
              <a:off x="5192531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8" name="Rectangle 132">
              <a:extLst>
                <a:ext uri="{FF2B5EF4-FFF2-40B4-BE49-F238E27FC236}">
                  <a16:creationId xmlns:a16="http://schemas.microsoft.com/office/drawing/2014/main" id="{AC0B712D-F0D4-CE42-8415-0477026F2FF4}"/>
                </a:ext>
              </a:extLst>
            </p:cNvPr>
            <p:cNvSpPr/>
            <p:nvPr/>
          </p:nvSpPr>
          <p:spPr>
            <a:xfrm>
              <a:off x="619011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19" name="Rectangle 133">
              <a:extLst>
                <a:ext uri="{FF2B5EF4-FFF2-40B4-BE49-F238E27FC236}">
                  <a16:creationId xmlns:a16="http://schemas.microsoft.com/office/drawing/2014/main" id="{15B4FA11-78BF-3448-AC7E-D4463B358DFF}"/>
                </a:ext>
              </a:extLst>
            </p:cNvPr>
            <p:cNvSpPr/>
            <p:nvPr/>
          </p:nvSpPr>
          <p:spPr>
            <a:xfrm>
              <a:off x="7187703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22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0" name="Rectangle 134">
              <a:extLst>
                <a:ext uri="{FF2B5EF4-FFF2-40B4-BE49-F238E27FC236}">
                  <a16:creationId xmlns:a16="http://schemas.microsoft.com/office/drawing/2014/main" id="{056ADC26-CF97-7A4E-A844-7A6211EF668E}"/>
                </a:ext>
              </a:extLst>
            </p:cNvPr>
            <p:cNvSpPr/>
            <p:nvPr/>
          </p:nvSpPr>
          <p:spPr>
            <a:xfrm>
              <a:off x="8185288" y="670590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23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1" name="Rectangle 128">
              <a:extLst>
                <a:ext uri="{FF2B5EF4-FFF2-40B4-BE49-F238E27FC236}">
                  <a16:creationId xmlns:a16="http://schemas.microsoft.com/office/drawing/2014/main" id="{FB1E1DB0-6DB9-E146-8992-2EE6C64537EC}"/>
                </a:ext>
              </a:extLst>
            </p:cNvPr>
            <p:cNvSpPr/>
            <p:nvPr/>
          </p:nvSpPr>
          <p:spPr>
            <a:xfrm>
              <a:off x="2199775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24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2" name="Rectangle 129">
              <a:extLst>
                <a:ext uri="{FF2B5EF4-FFF2-40B4-BE49-F238E27FC236}">
                  <a16:creationId xmlns:a16="http://schemas.microsoft.com/office/drawing/2014/main" id="{9BD71712-AD3F-CD48-B39A-FBBEA4645CF8}"/>
                </a:ext>
              </a:extLst>
            </p:cNvPr>
            <p:cNvSpPr/>
            <p:nvPr/>
          </p:nvSpPr>
          <p:spPr>
            <a:xfrm>
              <a:off x="319736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25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3" name="Rectangle 130">
              <a:extLst>
                <a:ext uri="{FF2B5EF4-FFF2-40B4-BE49-F238E27FC236}">
                  <a16:creationId xmlns:a16="http://schemas.microsoft.com/office/drawing/2014/main" id="{A27ADCD5-5BF4-E746-9DC0-8753B9262EBC}"/>
                </a:ext>
              </a:extLst>
            </p:cNvPr>
            <p:cNvSpPr/>
            <p:nvPr/>
          </p:nvSpPr>
          <p:spPr>
            <a:xfrm>
              <a:off x="4194946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26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4" name="Rectangle 131">
              <a:extLst>
                <a:ext uri="{FF2B5EF4-FFF2-40B4-BE49-F238E27FC236}">
                  <a16:creationId xmlns:a16="http://schemas.microsoft.com/office/drawing/2014/main" id="{00262C52-E458-F341-8F67-9FDF89228A33}"/>
                </a:ext>
              </a:extLst>
            </p:cNvPr>
            <p:cNvSpPr/>
            <p:nvPr/>
          </p:nvSpPr>
          <p:spPr>
            <a:xfrm>
              <a:off x="5192531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27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5" name="Rectangle 132">
              <a:extLst>
                <a:ext uri="{FF2B5EF4-FFF2-40B4-BE49-F238E27FC236}">
                  <a16:creationId xmlns:a16="http://schemas.microsoft.com/office/drawing/2014/main" id="{6E54B28F-6F7A-4E44-8FB6-2F544971B390}"/>
                </a:ext>
              </a:extLst>
            </p:cNvPr>
            <p:cNvSpPr/>
            <p:nvPr/>
          </p:nvSpPr>
          <p:spPr>
            <a:xfrm>
              <a:off x="619011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28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6" name="Rectangle 133">
              <a:extLst>
                <a:ext uri="{FF2B5EF4-FFF2-40B4-BE49-F238E27FC236}">
                  <a16:creationId xmlns:a16="http://schemas.microsoft.com/office/drawing/2014/main" id="{67082105-FBB7-104B-A6E9-B3E0577BC382}"/>
                </a:ext>
              </a:extLst>
            </p:cNvPr>
            <p:cNvSpPr/>
            <p:nvPr/>
          </p:nvSpPr>
          <p:spPr>
            <a:xfrm>
              <a:off x="7187703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29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7" name="Rectangle 134">
              <a:extLst>
                <a:ext uri="{FF2B5EF4-FFF2-40B4-BE49-F238E27FC236}">
                  <a16:creationId xmlns:a16="http://schemas.microsoft.com/office/drawing/2014/main" id="{76FD2708-85A1-9E49-A7EC-8757053A67A3}"/>
                </a:ext>
              </a:extLst>
            </p:cNvPr>
            <p:cNvSpPr/>
            <p:nvPr/>
          </p:nvSpPr>
          <p:spPr>
            <a:xfrm>
              <a:off x="8185288" y="7448842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30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8" name="Rectangle 128">
              <a:extLst>
                <a:ext uri="{FF2B5EF4-FFF2-40B4-BE49-F238E27FC236}">
                  <a16:creationId xmlns:a16="http://schemas.microsoft.com/office/drawing/2014/main" id="{CCE6DBE7-99A0-EB4E-B79B-DE585F705F26}"/>
                </a:ext>
              </a:extLst>
            </p:cNvPr>
            <p:cNvSpPr/>
            <p:nvPr/>
          </p:nvSpPr>
          <p:spPr>
            <a:xfrm>
              <a:off x="2199775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</a:rPr>
                <a:t>31</a:t>
              </a:r>
              <a:endParaRPr lang="en-US" sz="1949" dirty="0">
                <a:solidFill>
                  <a:schemeClr val="tx1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29" name="Rectangle 130">
              <a:extLst>
                <a:ext uri="{FF2B5EF4-FFF2-40B4-BE49-F238E27FC236}">
                  <a16:creationId xmlns:a16="http://schemas.microsoft.com/office/drawing/2014/main" id="{7CCC2E3C-8C21-C547-A960-98F3C1EBF399}"/>
                </a:ext>
              </a:extLst>
            </p:cNvPr>
            <p:cNvSpPr/>
            <p:nvPr/>
          </p:nvSpPr>
          <p:spPr>
            <a:xfrm>
              <a:off x="4194946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2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0" name="Rectangle 131">
              <a:extLst>
                <a:ext uri="{FF2B5EF4-FFF2-40B4-BE49-F238E27FC236}">
                  <a16:creationId xmlns:a16="http://schemas.microsoft.com/office/drawing/2014/main" id="{FB96DF5D-957C-5B4C-AE24-05806487EFB5}"/>
                </a:ext>
              </a:extLst>
            </p:cNvPr>
            <p:cNvSpPr/>
            <p:nvPr/>
          </p:nvSpPr>
          <p:spPr>
            <a:xfrm>
              <a:off x="5192531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3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1" name="Rectangle 132">
              <a:extLst>
                <a:ext uri="{FF2B5EF4-FFF2-40B4-BE49-F238E27FC236}">
                  <a16:creationId xmlns:a16="http://schemas.microsoft.com/office/drawing/2014/main" id="{75683F2B-3C73-EF4C-94C3-5E4FCB8C51FE}"/>
                </a:ext>
              </a:extLst>
            </p:cNvPr>
            <p:cNvSpPr/>
            <p:nvPr/>
          </p:nvSpPr>
          <p:spPr>
            <a:xfrm>
              <a:off x="619011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4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2" name="Rectangle 133">
              <a:extLst>
                <a:ext uri="{FF2B5EF4-FFF2-40B4-BE49-F238E27FC236}">
                  <a16:creationId xmlns:a16="http://schemas.microsoft.com/office/drawing/2014/main" id="{25981E34-EED1-9C4C-AF29-C2C5FBBDD48D}"/>
                </a:ext>
              </a:extLst>
            </p:cNvPr>
            <p:cNvSpPr/>
            <p:nvPr/>
          </p:nvSpPr>
          <p:spPr>
            <a:xfrm>
              <a:off x="7187703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5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3" name="Rectangle 134">
              <a:extLst>
                <a:ext uri="{FF2B5EF4-FFF2-40B4-BE49-F238E27FC236}">
                  <a16:creationId xmlns:a16="http://schemas.microsoft.com/office/drawing/2014/main" id="{E6F81030-A42C-624B-AAB2-C031D208BA4C}"/>
                </a:ext>
              </a:extLst>
            </p:cNvPr>
            <p:cNvSpPr/>
            <p:nvPr/>
          </p:nvSpPr>
          <p:spPr>
            <a:xfrm>
              <a:off x="8185288" y="8195210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6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134" name="Rectangle 147">
              <a:extLst>
                <a:ext uri="{FF2B5EF4-FFF2-40B4-BE49-F238E27FC236}">
                  <a16:creationId xmlns:a16="http://schemas.microsoft.com/office/drawing/2014/main" id="{15424E89-2222-8D4E-B2D6-EDF745A4F052}"/>
                </a:ext>
              </a:extLst>
            </p:cNvPr>
            <p:cNvSpPr/>
            <p:nvPr/>
          </p:nvSpPr>
          <p:spPr>
            <a:xfrm>
              <a:off x="3187203" y="8202677"/>
              <a:ext cx="997586" cy="739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ru-RU" sz="1949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1 </a:t>
              </a:r>
              <a:r>
                <a:rPr lang="ru-RU" sz="1949" dirty="0" err="1">
                  <a:solidFill>
                    <a:schemeClr val="bg1">
                      <a:lumMod val="50000"/>
                      <a:lumOff val="50000"/>
                    </a:schemeClr>
                  </a:solidFill>
                  <a:latin typeface="Tinkoff Sans" panose="02000506050000020004" pitchFamily="2" charset="0"/>
                </a:rPr>
                <a:t>фев</a:t>
              </a:r>
              <a:endPara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3944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6E4C7F4-070B-486B-99C2-0D988B2726CE}"/>
              </a:ext>
            </a:extLst>
          </p:cNvPr>
          <p:cNvGrpSpPr/>
          <p:nvPr/>
        </p:nvGrpSpPr>
        <p:grpSpPr>
          <a:xfrm>
            <a:off x="6269631" y="3673908"/>
            <a:ext cx="5712832" cy="5961389"/>
            <a:chOff x="4090987" y="1338262"/>
            <a:chExt cx="4006215" cy="4180521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6778EC8-F2C8-447A-9400-635004480F67}"/>
                </a:ext>
              </a:extLst>
            </p:cNvPr>
            <p:cNvSpPr/>
            <p:nvPr/>
          </p:nvSpPr>
          <p:spPr>
            <a:xfrm>
              <a:off x="5644860" y="4052184"/>
              <a:ext cx="1128419" cy="1466599"/>
            </a:xfrm>
            <a:custGeom>
              <a:avLst/>
              <a:gdLst>
                <a:gd name="connsiteX0" fmla="*/ 269212 w 1128419"/>
                <a:gd name="connsiteY0" fmla="*/ 3560 h 1466599"/>
                <a:gd name="connsiteX1" fmla="*/ 10132 w 1128419"/>
                <a:gd name="connsiteY1" fmla="*/ 395037 h 1466599"/>
                <a:gd name="connsiteX2" fmla="*/ 458759 w 1128419"/>
                <a:gd name="connsiteY2" fmla="*/ 1466600 h 1466599"/>
                <a:gd name="connsiteX3" fmla="*/ 1126462 w 1128419"/>
                <a:gd name="connsiteY3" fmla="*/ 76902 h 1466599"/>
                <a:gd name="connsiteX4" fmla="*/ 269212 w 1128419"/>
                <a:gd name="connsiteY4" fmla="*/ 3560 h 1466599"/>
                <a:gd name="connsiteX5" fmla="*/ 269212 w 1128419"/>
                <a:gd name="connsiteY5" fmla="*/ 3560 h 146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419" h="1466599">
                  <a:moveTo>
                    <a:pt x="269212" y="3560"/>
                  </a:moveTo>
                  <a:cubicBezTo>
                    <a:pt x="373034" y="80712"/>
                    <a:pt x="-71783" y="311217"/>
                    <a:pt x="10132" y="395037"/>
                  </a:cubicBezTo>
                  <a:cubicBezTo>
                    <a:pt x="303502" y="703647"/>
                    <a:pt x="446377" y="1063692"/>
                    <a:pt x="458759" y="1466600"/>
                  </a:cubicBezTo>
                  <a:cubicBezTo>
                    <a:pt x="887384" y="1081790"/>
                    <a:pt x="1154084" y="635067"/>
                    <a:pt x="1126462" y="76902"/>
                  </a:cubicBezTo>
                  <a:cubicBezTo>
                    <a:pt x="662594" y="100715"/>
                    <a:pt x="733079" y="-22158"/>
                    <a:pt x="269212" y="3560"/>
                  </a:cubicBezTo>
                  <a:lnTo>
                    <a:pt x="269212" y="356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8DD16F1-63DB-46F0-80DF-FD07E0113853}"/>
                </a:ext>
              </a:extLst>
            </p:cNvPr>
            <p:cNvSpPr/>
            <p:nvPr/>
          </p:nvSpPr>
          <p:spPr>
            <a:xfrm>
              <a:off x="5513751" y="4090453"/>
              <a:ext cx="1356951" cy="419429"/>
            </a:xfrm>
            <a:custGeom>
              <a:avLst/>
              <a:gdLst>
                <a:gd name="connsiteX0" fmla="*/ 658448 w 1356951"/>
                <a:gd name="connsiteY0" fmla="*/ 11011 h 419429"/>
                <a:gd name="connsiteX1" fmla="*/ 1356630 w 1356951"/>
                <a:gd name="connsiteY1" fmla="*/ 143409 h 419429"/>
                <a:gd name="connsiteX2" fmla="*/ 698453 w 1356951"/>
                <a:gd name="connsiteY2" fmla="*/ 409156 h 419429"/>
                <a:gd name="connsiteX3" fmla="*/ 270 w 1356951"/>
                <a:gd name="connsiteY3" fmla="*/ 275806 h 419429"/>
                <a:gd name="connsiteX4" fmla="*/ 658448 w 1356951"/>
                <a:gd name="connsiteY4" fmla="*/ 11011 h 419429"/>
                <a:gd name="connsiteX5" fmla="*/ 658448 w 1356951"/>
                <a:gd name="connsiteY5" fmla="*/ 11011 h 41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951" h="419429">
                  <a:moveTo>
                    <a:pt x="658448" y="11011"/>
                  </a:moveTo>
                  <a:cubicBezTo>
                    <a:pt x="1033733" y="-26136"/>
                    <a:pt x="1346153" y="33871"/>
                    <a:pt x="1356630" y="143409"/>
                  </a:cubicBezTo>
                  <a:cubicBezTo>
                    <a:pt x="1368061" y="253899"/>
                    <a:pt x="1072786" y="372009"/>
                    <a:pt x="698453" y="409156"/>
                  </a:cubicBezTo>
                  <a:cubicBezTo>
                    <a:pt x="323168" y="444399"/>
                    <a:pt x="10748" y="386296"/>
                    <a:pt x="270" y="275806"/>
                  </a:cubicBezTo>
                  <a:cubicBezTo>
                    <a:pt x="-10207" y="165316"/>
                    <a:pt x="285068" y="47206"/>
                    <a:pt x="658448" y="11011"/>
                  </a:cubicBezTo>
                  <a:lnTo>
                    <a:pt x="658448" y="11011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91E644-3A4F-4F2A-A561-3E6487FD157A}"/>
                </a:ext>
              </a:extLst>
            </p:cNvPr>
            <p:cNvSpPr/>
            <p:nvPr/>
          </p:nvSpPr>
          <p:spPr>
            <a:xfrm>
              <a:off x="5473046" y="3886720"/>
              <a:ext cx="1541180" cy="452343"/>
            </a:xfrm>
            <a:custGeom>
              <a:avLst/>
              <a:gdLst>
                <a:gd name="connsiteX0" fmla="*/ 766780 w 1541180"/>
                <a:gd name="connsiteY0" fmla="*/ 431 h 452343"/>
                <a:gd name="connsiteX1" fmla="*/ 1541163 w 1541180"/>
                <a:gd name="connsiteY1" fmla="*/ 211886 h 452343"/>
                <a:gd name="connsiteX2" fmla="*/ 774400 w 1541180"/>
                <a:gd name="connsiteY2" fmla="*/ 451916 h 452343"/>
                <a:gd name="connsiteX3" fmla="*/ 18 w 1541180"/>
                <a:gd name="connsiteY3" fmla="*/ 239509 h 452343"/>
                <a:gd name="connsiteX4" fmla="*/ 766780 w 1541180"/>
                <a:gd name="connsiteY4" fmla="*/ 431 h 452343"/>
                <a:gd name="connsiteX5" fmla="*/ 766780 w 1541180"/>
                <a:gd name="connsiteY5" fmla="*/ 431 h 45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180" h="452343">
                  <a:moveTo>
                    <a:pt x="766780" y="431"/>
                  </a:moveTo>
                  <a:cubicBezTo>
                    <a:pt x="1192548" y="-7189"/>
                    <a:pt x="1540210" y="87109"/>
                    <a:pt x="1541163" y="211886"/>
                  </a:cubicBezTo>
                  <a:cubicBezTo>
                    <a:pt x="1544020" y="336664"/>
                    <a:pt x="1200168" y="444296"/>
                    <a:pt x="774400" y="451916"/>
                  </a:cubicBezTo>
                  <a:cubicBezTo>
                    <a:pt x="348633" y="459536"/>
                    <a:pt x="970" y="364286"/>
                    <a:pt x="18" y="239509"/>
                  </a:cubicBezTo>
                  <a:cubicBezTo>
                    <a:pt x="-2840" y="114731"/>
                    <a:pt x="341013" y="7098"/>
                    <a:pt x="766780" y="431"/>
                  </a:cubicBezTo>
                  <a:lnTo>
                    <a:pt x="766780" y="43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8A44AAF-B5D9-4431-8A9F-118742494EB1}"/>
                </a:ext>
              </a:extLst>
            </p:cNvPr>
            <p:cNvSpPr/>
            <p:nvPr/>
          </p:nvSpPr>
          <p:spPr>
            <a:xfrm>
              <a:off x="5150152" y="3574075"/>
              <a:ext cx="1876454" cy="550905"/>
            </a:xfrm>
            <a:custGeom>
              <a:avLst/>
              <a:gdLst>
                <a:gd name="connsiteX0" fmla="*/ 933465 w 1876454"/>
                <a:gd name="connsiteY0" fmla="*/ 657 h 550905"/>
                <a:gd name="connsiteX1" fmla="*/ 1876440 w 1876454"/>
                <a:gd name="connsiteY1" fmla="*/ 257831 h 550905"/>
                <a:gd name="connsiteX2" fmla="*/ 942990 w 1876454"/>
                <a:gd name="connsiteY2" fmla="*/ 550249 h 550905"/>
                <a:gd name="connsiteX3" fmla="*/ 15 w 1876454"/>
                <a:gd name="connsiteY3" fmla="*/ 293074 h 550905"/>
                <a:gd name="connsiteX4" fmla="*/ 933465 w 1876454"/>
                <a:gd name="connsiteY4" fmla="*/ 657 h 550905"/>
                <a:gd name="connsiteX5" fmla="*/ 933465 w 1876454"/>
                <a:gd name="connsiteY5" fmla="*/ 657 h 55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6454" h="550905">
                  <a:moveTo>
                    <a:pt x="933465" y="657"/>
                  </a:moveTo>
                  <a:cubicBezTo>
                    <a:pt x="1452577" y="-9821"/>
                    <a:pt x="1874535" y="106384"/>
                    <a:pt x="1876440" y="257831"/>
                  </a:cubicBezTo>
                  <a:cubicBezTo>
                    <a:pt x="1879297" y="410231"/>
                    <a:pt x="1462102" y="541677"/>
                    <a:pt x="942990" y="550249"/>
                  </a:cubicBezTo>
                  <a:cubicBezTo>
                    <a:pt x="423877" y="560727"/>
                    <a:pt x="1920" y="444521"/>
                    <a:pt x="15" y="293074"/>
                  </a:cubicBezTo>
                  <a:cubicBezTo>
                    <a:pt x="-2843" y="140674"/>
                    <a:pt x="414352" y="9229"/>
                    <a:pt x="933465" y="657"/>
                  </a:cubicBezTo>
                  <a:lnTo>
                    <a:pt x="933465" y="657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0DD5E9A-BA3A-4E44-8929-F316576F92E6}"/>
                </a:ext>
              </a:extLst>
            </p:cNvPr>
            <p:cNvSpPr/>
            <p:nvPr/>
          </p:nvSpPr>
          <p:spPr>
            <a:xfrm>
              <a:off x="5050916" y="3165718"/>
              <a:ext cx="2295875" cy="684715"/>
            </a:xfrm>
            <a:custGeom>
              <a:avLst/>
              <a:gdLst>
                <a:gd name="connsiteX0" fmla="*/ 1167955 w 2295875"/>
                <a:gd name="connsiteY0" fmla="*/ 7058 h 684715"/>
                <a:gd name="connsiteX1" fmla="*/ 2295715 w 2295875"/>
                <a:gd name="connsiteY1" fmla="*/ 410918 h 684715"/>
                <a:gd name="connsiteX2" fmla="*/ 1126998 w 2295875"/>
                <a:gd name="connsiteY2" fmla="*/ 677618 h 684715"/>
                <a:gd name="connsiteX3" fmla="*/ 190 w 2295875"/>
                <a:gd name="connsiteY3" fmla="*/ 273758 h 684715"/>
                <a:gd name="connsiteX4" fmla="*/ 1167955 w 2295875"/>
                <a:gd name="connsiteY4" fmla="*/ 7058 h 684715"/>
                <a:gd name="connsiteX5" fmla="*/ 1167955 w 2295875"/>
                <a:gd name="connsiteY5" fmla="*/ 7058 h 68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5875" h="684715">
                  <a:moveTo>
                    <a:pt x="1167955" y="7058"/>
                  </a:moveTo>
                  <a:cubicBezTo>
                    <a:pt x="1802320" y="45158"/>
                    <a:pt x="2306193" y="226133"/>
                    <a:pt x="2295715" y="410918"/>
                  </a:cubicBezTo>
                  <a:cubicBezTo>
                    <a:pt x="2284285" y="596656"/>
                    <a:pt x="1761363" y="715718"/>
                    <a:pt x="1126998" y="677618"/>
                  </a:cubicBezTo>
                  <a:cubicBezTo>
                    <a:pt x="493585" y="639518"/>
                    <a:pt x="-11240" y="458543"/>
                    <a:pt x="190" y="273758"/>
                  </a:cubicBezTo>
                  <a:cubicBezTo>
                    <a:pt x="12573" y="88973"/>
                    <a:pt x="535495" y="-31042"/>
                    <a:pt x="1167955" y="7058"/>
                  </a:cubicBezTo>
                  <a:lnTo>
                    <a:pt x="1167955" y="70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65D370-0021-4348-98E6-C1F33FB539DB}"/>
                </a:ext>
              </a:extLst>
            </p:cNvPr>
            <p:cNvSpPr/>
            <p:nvPr/>
          </p:nvSpPr>
          <p:spPr>
            <a:xfrm>
              <a:off x="4994633" y="2858436"/>
              <a:ext cx="2466574" cy="741374"/>
            </a:xfrm>
            <a:custGeom>
              <a:avLst/>
              <a:gdLst>
                <a:gd name="connsiteX0" fmla="*/ 1208999 w 2466574"/>
                <a:gd name="connsiteY0" fmla="*/ 9541 h 741374"/>
                <a:gd name="connsiteX1" fmla="*/ 2466299 w 2466574"/>
                <a:gd name="connsiteY1" fmla="*/ 286718 h 741374"/>
                <a:gd name="connsiteX2" fmla="*/ 1257576 w 2466574"/>
                <a:gd name="connsiteY2" fmla="*/ 731535 h 741374"/>
                <a:gd name="connsiteX3" fmla="*/ 276 w 2466574"/>
                <a:gd name="connsiteY3" fmla="*/ 454358 h 741374"/>
                <a:gd name="connsiteX4" fmla="*/ 1208999 w 2466574"/>
                <a:gd name="connsiteY4" fmla="*/ 9541 h 741374"/>
                <a:gd name="connsiteX5" fmla="*/ 1208999 w 2466574"/>
                <a:gd name="connsiteY5" fmla="*/ 9541 h 7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6574" h="741374">
                  <a:moveTo>
                    <a:pt x="1208999" y="9541"/>
                  </a:moveTo>
                  <a:cubicBezTo>
                    <a:pt x="1889084" y="-36179"/>
                    <a:pt x="2452011" y="86693"/>
                    <a:pt x="2466299" y="286718"/>
                  </a:cubicBezTo>
                  <a:cubicBezTo>
                    <a:pt x="2480586" y="486743"/>
                    <a:pt x="1938614" y="685816"/>
                    <a:pt x="1257576" y="731535"/>
                  </a:cubicBezTo>
                  <a:cubicBezTo>
                    <a:pt x="577491" y="778208"/>
                    <a:pt x="14564" y="654383"/>
                    <a:pt x="276" y="454358"/>
                  </a:cubicBezTo>
                  <a:cubicBezTo>
                    <a:pt x="-14011" y="254333"/>
                    <a:pt x="527961" y="56213"/>
                    <a:pt x="1208999" y="9541"/>
                  </a:cubicBezTo>
                  <a:lnTo>
                    <a:pt x="1208999" y="9541"/>
                  </a:lnTo>
                  <a:close/>
                </a:path>
              </a:pathLst>
            </a:custGeom>
            <a:solidFill>
              <a:srgbClr val="C9DC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9BA268-97BC-4511-8E72-0B2C331F7F61}"/>
                </a:ext>
              </a:extLst>
            </p:cNvPr>
            <p:cNvSpPr/>
            <p:nvPr/>
          </p:nvSpPr>
          <p:spPr>
            <a:xfrm>
              <a:off x="4439555" y="2362809"/>
              <a:ext cx="3193802" cy="938897"/>
            </a:xfrm>
            <a:custGeom>
              <a:avLst/>
              <a:gdLst>
                <a:gd name="connsiteX0" fmla="*/ 1606914 w 3193802"/>
                <a:gd name="connsiteY0" fmla="*/ 1295 h 938897"/>
                <a:gd name="connsiteX1" fmla="*/ 3193779 w 3193802"/>
                <a:gd name="connsiteY1" fmla="*/ 505168 h 938897"/>
                <a:gd name="connsiteX2" fmla="*/ 1586912 w 3193802"/>
                <a:gd name="connsiteY2" fmla="*/ 937603 h 938897"/>
                <a:gd name="connsiteX3" fmla="*/ 46 w 3193802"/>
                <a:gd name="connsiteY3" fmla="*/ 433730 h 938897"/>
                <a:gd name="connsiteX4" fmla="*/ 1606914 w 3193802"/>
                <a:gd name="connsiteY4" fmla="*/ 1295 h 938897"/>
                <a:gd name="connsiteX5" fmla="*/ 1606914 w 3193802"/>
                <a:gd name="connsiteY5" fmla="*/ 1295 h 93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802" h="938897">
                  <a:moveTo>
                    <a:pt x="1606914" y="1295"/>
                  </a:moveTo>
                  <a:cubicBezTo>
                    <a:pt x="2488929" y="21298"/>
                    <a:pt x="3198542" y="247040"/>
                    <a:pt x="3193779" y="505168"/>
                  </a:cubicBezTo>
                  <a:cubicBezTo>
                    <a:pt x="3187112" y="763295"/>
                    <a:pt x="2467974" y="956653"/>
                    <a:pt x="1586912" y="937603"/>
                  </a:cubicBezTo>
                  <a:cubicBezTo>
                    <a:pt x="704897" y="917600"/>
                    <a:pt x="-6621" y="691858"/>
                    <a:pt x="46" y="433730"/>
                  </a:cubicBezTo>
                  <a:cubicBezTo>
                    <a:pt x="4809" y="175603"/>
                    <a:pt x="724899" y="-17755"/>
                    <a:pt x="1606914" y="1295"/>
                  </a:cubicBezTo>
                  <a:lnTo>
                    <a:pt x="1606914" y="129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C40D60-C961-4916-914D-9135D63DA76E}"/>
                </a:ext>
              </a:extLst>
            </p:cNvPr>
            <p:cNvSpPr/>
            <p:nvPr/>
          </p:nvSpPr>
          <p:spPr>
            <a:xfrm>
              <a:off x="4484326" y="2092022"/>
              <a:ext cx="3472900" cy="1020402"/>
            </a:xfrm>
            <a:custGeom>
              <a:avLst/>
              <a:gdLst>
                <a:gd name="connsiteX0" fmla="*/ 1747880 w 3472900"/>
                <a:gd name="connsiteY0" fmla="*/ 1572 h 1020402"/>
                <a:gd name="connsiteX1" fmla="*/ 3472858 w 3472900"/>
                <a:gd name="connsiteY1" fmla="*/ 548307 h 1020402"/>
                <a:gd name="connsiteX2" fmla="*/ 1725020 w 3472900"/>
                <a:gd name="connsiteY2" fmla="*/ 1018843 h 1020402"/>
                <a:gd name="connsiteX3" fmla="*/ 43 w 3472900"/>
                <a:gd name="connsiteY3" fmla="*/ 471155 h 1020402"/>
                <a:gd name="connsiteX4" fmla="*/ 1747880 w 3472900"/>
                <a:gd name="connsiteY4" fmla="*/ 1572 h 1020402"/>
                <a:gd name="connsiteX5" fmla="*/ 1747880 w 3472900"/>
                <a:gd name="connsiteY5" fmla="*/ 1572 h 102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2900" h="1020402">
                  <a:moveTo>
                    <a:pt x="1747880" y="1572"/>
                  </a:moveTo>
                  <a:cubicBezTo>
                    <a:pt x="2708000" y="23480"/>
                    <a:pt x="3479525" y="267320"/>
                    <a:pt x="3472858" y="548307"/>
                  </a:cubicBezTo>
                  <a:cubicBezTo>
                    <a:pt x="3466191" y="829295"/>
                    <a:pt x="2684188" y="1040750"/>
                    <a:pt x="1725020" y="1018843"/>
                  </a:cubicBezTo>
                  <a:cubicBezTo>
                    <a:pt x="766805" y="996935"/>
                    <a:pt x="-6625" y="752143"/>
                    <a:pt x="43" y="471155"/>
                  </a:cubicBezTo>
                  <a:cubicBezTo>
                    <a:pt x="5758" y="189215"/>
                    <a:pt x="788713" y="-20335"/>
                    <a:pt x="1747880" y="1572"/>
                  </a:cubicBezTo>
                  <a:lnTo>
                    <a:pt x="1747880" y="1572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5A39767-04B5-49A7-B1F8-4C9A01C92268}"/>
                </a:ext>
              </a:extLst>
            </p:cNvPr>
            <p:cNvSpPr/>
            <p:nvPr/>
          </p:nvSpPr>
          <p:spPr>
            <a:xfrm>
              <a:off x="4313751" y="1735729"/>
              <a:ext cx="3651215" cy="1080536"/>
            </a:xfrm>
            <a:custGeom>
              <a:avLst/>
              <a:gdLst>
                <a:gd name="connsiteX0" fmla="*/ 1802250 w 3651215"/>
                <a:gd name="connsiteY0" fmla="*/ 5440 h 1080536"/>
                <a:gd name="connsiteX1" fmla="*/ 3651053 w 3651215"/>
                <a:gd name="connsiteY1" fmla="*/ 463592 h 1080536"/>
                <a:gd name="connsiteX2" fmla="*/ 1847970 w 3651215"/>
                <a:gd name="connsiteY2" fmla="*/ 1075097 h 1080536"/>
                <a:gd name="connsiteX3" fmla="*/ 120 w 3651215"/>
                <a:gd name="connsiteY3" fmla="*/ 616945 h 1080536"/>
                <a:gd name="connsiteX4" fmla="*/ 1802250 w 3651215"/>
                <a:gd name="connsiteY4" fmla="*/ 5440 h 1080536"/>
                <a:gd name="connsiteX5" fmla="*/ 1802250 w 3651215"/>
                <a:gd name="connsiteY5" fmla="*/ 5440 h 10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1215" h="1080536">
                  <a:moveTo>
                    <a:pt x="1802250" y="5440"/>
                  </a:moveTo>
                  <a:cubicBezTo>
                    <a:pt x="2810948" y="-36470"/>
                    <a:pt x="3637718" y="168317"/>
                    <a:pt x="3651053" y="463592"/>
                  </a:cubicBezTo>
                  <a:cubicBezTo>
                    <a:pt x="3664388" y="758867"/>
                    <a:pt x="2856668" y="1033187"/>
                    <a:pt x="1847970" y="1075097"/>
                  </a:cubicBezTo>
                  <a:cubicBezTo>
                    <a:pt x="840225" y="1117007"/>
                    <a:pt x="12503" y="912220"/>
                    <a:pt x="120" y="616945"/>
                  </a:cubicBezTo>
                  <a:cubicBezTo>
                    <a:pt x="-11310" y="322622"/>
                    <a:pt x="794505" y="49255"/>
                    <a:pt x="1802250" y="5440"/>
                  </a:cubicBezTo>
                  <a:lnTo>
                    <a:pt x="1802250" y="54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E12F332-A0FA-44AE-8C29-FC6D5E71BF5B}"/>
                </a:ext>
              </a:extLst>
            </p:cNvPr>
            <p:cNvSpPr/>
            <p:nvPr/>
          </p:nvSpPr>
          <p:spPr>
            <a:xfrm>
              <a:off x="4090987" y="1338262"/>
              <a:ext cx="4006215" cy="1171577"/>
            </a:xfrm>
            <a:custGeom>
              <a:avLst/>
              <a:gdLst>
                <a:gd name="connsiteX0" fmla="*/ 2002155 w 4006215"/>
                <a:gd name="connsiteY0" fmla="*/ 0 h 1171577"/>
                <a:gd name="connsiteX1" fmla="*/ 4006215 w 4006215"/>
                <a:gd name="connsiteY1" fmla="*/ 585788 h 1171577"/>
                <a:gd name="connsiteX2" fmla="*/ 2002155 w 4006215"/>
                <a:gd name="connsiteY2" fmla="*/ 1171575 h 1171577"/>
                <a:gd name="connsiteX3" fmla="*/ 0 w 4006215"/>
                <a:gd name="connsiteY3" fmla="*/ 585788 h 1171577"/>
                <a:gd name="connsiteX4" fmla="*/ 2002155 w 4006215"/>
                <a:gd name="connsiteY4" fmla="*/ 0 h 1171577"/>
                <a:gd name="connsiteX5" fmla="*/ 2002155 w 4006215"/>
                <a:gd name="connsiteY5" fmla="*/ 0 h 117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6215" h="1171577">
                  <a:moveTo>
                    <a:pt x="2002155" y="0"/>
                  </a:moveTo>
                  <a:cubicBezTo>
                    <a:pt x="3108008" y="0"/>
                    <a:pt x="4006215" y="261938"/>
                    <a:pt x="4006215" y="585788"/>
                  </a:cubicBezTo>
                  <a:cubicBezTo>
                    <a:pt x="4006215" y="909638"/>
                    <a:pt x="3108960" y="1171575"/>
                    <a:pt x="2002155" y="1171575"/>
                  </a:cubicBezTo>
                  <a:cubicBezTo>
                    <a:pt x="896303" y="1172528"/>
                    <a:pt x="0" y="910590"/>
                    <a:pt x="0" y="585788"/>
                  </a:cubicBezTo>
                  <a:cubicBezTo>
                    <a:pt x="0" y="260985"/>
                    <a:pt x="896303" y="0"/>
                    <a:pt x="2002155" y="0"/>
                  </a:cubicBezTo>
                  <a:lnTo>
                    <a:pt x="2002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45F35ED-F3A3-453A-878E-DF11A8D79A45}"/>
                </a:ext>
              </a:extLst>
            </p:cNvPr>
            <p:cNvSpPr/>
            <p:nvPr/>
          </p:nvSpPr>
          <p:spPr>
            <a:xfrm>
              <a:off x="4953951" y="1470659"/>
              <a:ext cx="2280285" cy="667702"/>
            </a:xfrm>
            <a:custGeom>
              <a:avLst/>
              <a:gdLst>
                <a:gd name="connsiteX0" fmla="*/ 1139190 w 2280285"/>
                <a:gd name="connsiteY0" fmla="*/ 0 h 667702"/>
                <a:gd name="connsiteX1" fmla="*/ 2280285 w 2280285"/>
                <a:gd name="connsiteY1" fmla="*/ 334328 h 667702"/>
                <a:gd name="connsiteX2" fmla="*/ 1140143 w 2280285"/>
                <a:gd name="connsiteY2" fmla="*/ 667703 h 667702"/>
                <a:gd name="connsiteX3" fmla="*/ 0 w 2280285"/>
                <a:gd name="connsiteY3" fmla="*/ 334328 h 667702"/>
                <a:gd name="connsiteX4" fmla="*/ 1139190 w 2280285"/>
                <a:gd name="connsiteY4" fmla="*/ 0 h 667702"/>
                <a:gd name="connsiteX5" fmla="*/ 1139190 w 2280285"/>
                <a:gd name="connsiteY5" fmla="*/ 0 h 66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0285" h="667702">
                  <a:moveTo>
                    <a:pt x="1139190" y="0"/>
                  </a:moveTo>
                  <a:cubicBezTo>
                    <a:pt x="1768792" y="0"/>
                    <a:pt x="2280285" y="149543"/>
                    <a:pt x="2280285" y="334328"/>
                  </a:cubicBezTo>
                  <a:cubicBezTo>
                    <a:pt x="2280285" y="519113"/>
                    <a:pt x="1768792" y="667703"/>
                    <a:pt x="1140143" y="667703"/>
                  </a:cubicBezTo>
                  <a:cubicBezTo>
                    <a:pt x="511493" y="667703"/>
                    <a:pt x="0" y="518160"/>
                    <a:pt x="0" y="334328"/>
                  </a:cubicBezTo>
                  <a:cubicBezTo>
                    <a:pt x="0" y="149543"/>
                    <a:pt x="510540" y="0"/>
                    <a:pt x="1139190" y="0"/>
                  </a:cubicBezTo>
                  <a:lnTo>
                    <a:pt x="11391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85F2939-E0E8-4ED9-BBA5-27C507113C94}"/>
                </a:ext>
              </a:extLst>
            </p:cNvPr>
            <p:cNvSpPr/>
            <p:nvPr/>
          </p:nvSpPr>
          <p:spPr>
            <a:xfrm>
              <a:off x="5083491" y="1781174"/>
              <a:ext cx="2019300" cy="357187"/>
            </a:xfrm>
            <a:custGeom>
              <a:avLst/>
              <a:gdLst>
                <a:gd name="connsiteX0" fmla="*/ 2019300 w 2019300"/>
                <a:gd name="connsiteY0" fmla="*/ 179070 h 357187"/>
                <a:gd name="connsiteX1" fmla="*/ 1009650 w 2019300"/>
                <a:gd name="connsiteY1" fmla="*/ 357188 h 357187"/>
                <a:gd name="connsiteX2" fmla="*/ 0 w 2019300"/>
                <a:gd name="connsiteY2" fmla="*/ 179070 h 357187"/>
                <a:gd name="connsiteX3" fmla="*/ 1009650 w 2019300"/>
                <a:gd name="connsiteY3" fmla="*/ 0 h 357187"/>
                <a:gd name="connsiteX4" fmla="*/ 2019300 w 2019300"/>
                <a:gd name="connsiteY4" fmla="*/ 179070 h 357187"/>
                <a:gd name="connsiteX5" fmla="*/ 2019300 w 2019300"/>
                <a:gd name="connsiteY5" fmla="*/ 179070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300" h="357187">
                  <a:moveTo>
                    <a:pt x="2019300" y="179070"/>
                  </a:moveTo>
                  <a:cubicBezTo>
                    <a:pt x="1828800" y="284798"/>
                    <a:pt x="1448752" y="357188"/>
                    <a:pt x="1009650" y="357188"/>
                  </a:cubicBezTo>
                  <a:cubicBezTo>
                    <a:pt x="570548" y="357188"/>
                    <a:pt x="190500" y="284798"/>
                    <a:pt x="0" y="179070"/>
                  </a:cubicBezTo>
                  <a:cubicBezTo>
                    <a:pt x="190500" y="72390"/>
                    <a:pt x="570548" y="0"/>
                    <a:pt x="1009650" y="0"/>
                  </a:cubicBezTo>
                  <a:cubicBezTo>
                    <a:pt x="1448752" y="0"/>
                    <a:pt x="1828800" y="72390"/>
                    <a:pt x="2019300" y="179070"/>
                  </a:cubicBezTo>
                  <a:lnTo>
                    <a:pt x="2019300" y="17907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5E53FA11-7D27-4EA5-8E58-C1E34EB72D61}"/>
              </a:ext>
            </a:extLst>
          </p:cNvPr>
          <p:cNvSpPr/>
          <p:nvPr/>
        </p:nvSpPr>
        <p:spPr>
          <a:xfrm>
            <a:off x="7274500" y="2267613"/>
            <a:ext cx="1138674" cy="11386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B10ACD4-33C5-4E5A-B2EE-3A8FACEC28A0}"/>
              </a:ext>
            </a:extLst>
          </p:cNvPr>
          <p:cNvSpPr/>
          <p:nvPr/>
        </p:nvSpPr>
        <p:spPr>
          <a:xfrm>
            <a:off x="9838912" y="2267613"/>
            <a:ext cx="1138674" cy="11386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3E6BD20-4DBC-4BA8-930F-756825FD67FE}"/>
              </a:ext>
            </a:extLst>
          </p:cNvPr>
          <p:cNvSpPr/>
          <p:nvPr/>
        </p:nvSpPr>
        <p:spPr>
          <a:xfrm>
            <a:off x="8556706" y="1479733"/>
            <a:ext cx="1138674" cy="113867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9" name="Rectangle: Rounded Corners 5">
            <a:extLst>
              <a:ext uri="{FF2B5EF4-FFF2-40B4-BE49-F238E27FC236}">
                <a16:creationId xmlns:a16="http://schemas.microsoft.com/office/drawing/2014/main" id="{1BBDC12B-045F-407E-B1E8-23D473E8D15C}"/>
              </a:ext>
            </a:extLst>
          </p:cNvPr>
          <p:cNvSpPr/>
          <p:nvPr/>
        </p:nvSpPr>
        <p:spPr>
          <a:xfrm>
            <a:off x="12864905" y="5285852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DD954DD-05E3-4BA5-9F76-FFFA73B3C1AD}"/>
              </a:ext>
            </a:extLst>
          </p:cNvPr>
          <p:cNvSpPr txBox="1"/>
          <p:nvPr/>
        </p:nvSpPr>
        <p:spPr>
          <a:xfrm>
            <a:off x="13210514" y="5408690"/>
            <a:ext cx="5069566" cy="51167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35FC80D-D804-4EB9-9810-99DD370B227D}"/>
              </a:ext>
            </a:extLst>
          </p:cNvPr>
          <p:cNvSpPr txBox="1"/>
          <p:nvPr/>
        </p:nvSpPr>
        <p:spPr>
          <a:xfrm>
            <a:off x="13210514" y="5928299"/>
            <a:ext cx="4348774" cy="419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314" name="Rectangle: Rounded Corners 5">
            <a:extLst>
              <a:ext uri="{FF2B5EF4-FFF2-40B4-BE49-F238E27FC236}">
                <a16:creationId xmlns:a16="http://schemas.microsoft.com/office/drawing/2014/main" id="{759FC672-2F35-4342-B871-E31327C9C059}"/>
              </a:ext>
            </a:extLst>
          </p:cNvPr>
          <p:cNvSpPr/>
          <p:nvPr/>
        </p:nvSpPr>
        <p:spPr>
          <a:xfrm>
            <a:off x="12864902" y="3625283"/>
            <a:ext cx="5763474" cy="1429469"/>
          </a:xfrm>
          <a:prstGeom prst="roundRect">
            <a:avLst>
              <a:gd name="adj" fmla="val 5529"/>
            </a:avLst>
          </a:prstGeom>
          <a:solidFill>
            <a:srgbClr val="EEED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E23DBD1-CE02-42E3-A9AC-BF4A1ADD7F90}"/>
              </a:ext>
            </a:extLst>
          </p:cNvPr>
          <p:cNvSpPr txBox="1"/>
          <p:nvPr/>
        </p:nvSpPr>
        <p:spPr>
          <a:xfrm>
            <a:off x="13210513" y="3748121"/>
            <a:ext cx="5069568" cy="51167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076360F-63A2-497A-B16A-F5AB701995F1}"/>
              </a:ext>
            </a:extLst>
          </p:cNvPr>
          <p:cNvSpPr txBox="1"/>
          <p:nvPr/>
        </p:nvSpPr>
        <p:spPr>
          <a:xfrm>
            <a:off x="13210513" y="4267730"/>
            <a:ext cx="4348776" cy="419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  <a:endParaRPr 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9" name="Rectangle: Rounded Corners 5">
            <a:extLst>
              <a:ext uri="{FF2B5EF4-FFF2-40B4-BE49-F238E27FC236}">
                <a16:creationId xmlns:a16="http://schemas.microsoft.com/office/drawing/2014/main" id="{49EE2CF2-8279-45D2-B5A6-C5C24C37B123}"/>
              </a:ext>
            </a:extLst>
          </p:cNvPr>
          <p:cNvSpPr/>
          <p:nvPr/>
        </p:nvSpPr>
        <p:spPr>
          <a:xfrm>
            <a:off x="12864905" y="6946416"/>
            <a:ext cx="5415175" cy="1429469"/>
          </a:xfrm>
          <a:prstGeom prst="roundRect">
            <a:avLst>
              <a:gd name="adj" fmla="val 5529"/>
            </a:avLst>
          </a:prstGeom>
          <a:solidFill>
            <a:schemeClr val="accent4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160C199-FC55-43ED-81F6-DACE44062FF1}"/>
              </a:ext>
            </a:extLst>
          </p:cNvPr>
          <p:cNvSpPr txBox="1"/>
          <p:nvPr/>
        </p:nvSpPr>
        <p:spPr>
          <a:xfrm>
            <a:off x="13210514" y="7069254"/>
            <a:ext cx="5069566" cy="51167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1060E99-8CE5-4759-9716-80EED9FA0C9B}"/>
              </a:ext>
            </a:extLst>
          </p:cNvPr>
          <p:cNvSpPr txBox="1"/>
          <p:nvPr/>
        </p:nvSpPr>
        <p:spPr>
          <a:xfrm>
            <a:off x="13210514" y="7588863"/>
            <a:ext cx="4348774" cy="419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tx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293421-2D3E-CB41-80C0-A4542F680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92</a:t>
            </a:fld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C6145AA-857B-6241-832C-ADDC445AF38B}"/>
              </a:ext>
            </a:extLst>
          </p:cNvPr>
          <p:cNvSpPr txBox="1"/>
          <p:nvPr/>
        </p:nvSpPr>
        <p:spPr>
          <a:xfrm>
            <a:off x="7325752" y="2490906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1</a:t>
            </a:r>
            <a:endParaRPr lang="en-US" sz="3542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83346-B782-0748-B2A0-744C2DA7FC1F}"/>
              </a:ext>
            </a:extLst>
          </p:cNvPr>
          <p:cNvSpPr txBox="1"/>
          <p:nvPr/>
        </p:nvSpPr>
        <p:spPr>
          <a:xfrm>
            <a:off x="8599188" y="1716932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2</a:t>
            </a:r>
            <a:endParaRPr lang="en-US" sz="3542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3F804C-2CA1-9D43-A562-4612FA4B2D30}"/>
              </a:ext>
            </a:extLst>
          </p:cNvPr>
          <p:cNvSpPr txBox="1"/>
          <p:nvPr/>
        </p:nvSpPr>
        <p:spPr>
          <a:xfrm>
            <a:off x="9887260" y="2508904"/>
            <a:ext cx="1061963" cy="637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42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</a:t>
            </a:r>
            <a:endParaRPr lang="en-US" sz="3542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83F414-B934-084E-9350-B5FD3EF78801}"/>
              </a:ext>
            </a:extLst>
          </p:cNvPr>
          <p:cNvSpPr txBox="1"/>
          <p:nvPr/>
        </p:nvSpPr>
        <p:spPr>
          <a:xfrm>
            <a:off x="1732449" y="3074984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59537-9445-0047-B3DB-B7CB2561FF86}"/>
              </a:ext>
            </a:extLst>
          </p:cNvPr>
          <p:cNvSpPr txBox="1"/>
          <p:nvPr/>
        </p:nvSpPr>
        <p:spPr>
          <a:xfrm>
            <a:off x="1672332" y="3812372"/>
            <a:ext cx="4169667" cy="327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8036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3E4DE336-C6BC-4A5C-BECA-24378CEB27F6}"/>
              </a:ext>
            </a:extLst>
          </p:cNvPr>
          <p:cNvGrpSpPr/>
          <p:nvPr/>
        </p:nvGrpSpPr>
        <p:grpSpPr>
          <a:xfrm>
            <a:off x="13343832" y="6464154"/>
            <a:ext cx="3809321" cy="2302710"/>
            <a:chOff x="8041509" y="4371901"/>
            <a:chExt cx="2696395" cy="1629953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D6C1D2-F1D4-4848-8121-A98C3AF21CD9}"/>
                </a:ext>
              </a:extLst>
            </p:cNvPr>
            <p:cNvSpPr/>
            <p:nvPr/>
          </p:nvSpPr>
          <p:spPr>
            <a:xfrm>
              <a:off x="8041509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03A515-5938-4E56-BD3B-9CF79DE69845}"/>
                </a:ext>
              </a:extLst>
            </p:cNvPr>
            <p:cNvSpPr/>
            <p:nvPr/>
          </p:nvSpPr>
          <p:spPr>
            <a:xfrm>
              <a:off x="8486483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B7199B-AF6C-44C7-A137-ADB30E2468DF}"/>
                </a:ext>
              </a:extLst>
            </p:cNvPr>
            <p:cNvSpPr/>
            <p:nvPr/>
          </p:nvSpPr>
          <p:spPr>
            <a:xfrm>
              <a:off x="9052236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0ED93D-CDB2-4A89-B521-0C14D8BD8F5E}"/>
                </a:ext>
              </a:extLst>
            </p:cNvPr>
            <p:cNvSpPr/>
            <p:nvPr/>
          </p:nvSpPr>
          <p:spPr>
            <a:xfrm>
              <a:off x="9061023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8BC547C-5CC4-4823-932C-FCD9C6EAF05F}"/>
              </a:ext>
            </a:extLst>
          </p:cNvPr>
          <p:cNvGrpSpPr/>
          <p:nvPr/>
        </p:nvGrpSpPr>
        <p:grpSpPr>
          <a:xfrm>
            <a:off x="2646148" y="6464154"/>
            <a:ext cx="3809321" cy="2302710"/>
            <a:chOff x="1454096" y="4371901"/>
            <a:chExt cx="2696395" cy="1629953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CD7DC7D-698B-4BC0-A2FD-39A04F63AF37}"/>
                </a:ext>
              </a:extLst>
            </p:cNvPr>
            <p:cNvSpPr/>
            <p:nvPr/>
          </p:nvSpPr>
          <p:spPr>
            <a:xfrm>
              <a:off x="1454096" y="4371901"/>
              <a:ext cx="2696395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B51CA0B-205D-4D8F-9D9C-02F6B4C80F41}"/>
                </a:ext>
              </a:extLst>
            </p:cNvPr>
            <p:cNvSpPr/>
            <p:nvPr/>
          </p:nvSpPr>
          <p:spPr>
            <a:xfrm>
              <a:off x="1899070" y="4619816"/>
              <a:ext cx="1806633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3F35EC9-9FDA-4C27-8B54-DF09A6575F40}"/>
                </a:ext>
              </a:extLst>
            </p:cNvPr>
            <p:cNvSpPr/>
            <p:nvPr/>
          </p:nvSpPr>
          <p:spPr>
            <a:xfrm>
              <a:off x="2464823" y="5048150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9E6C5D9-747D-4A26-BF98-FF39DD519EEE}"/>
                </a:ext>
              </a:extLst>
            </p:cNvPr>
            <p:cNvSpPr/>
            <p:nvPr/>
          </p:nvSpPr>
          <p:spPr>
            <a:xfrm>
              <a:off x="2473610" y="5139202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04D054-B46A-4337-B0CB-42B1EE3F1FE5}"/>
              </a:ext>
            </a:extLst>
          </p:cNvPr>
          <p:cNvGrpSpPr/>
          <p:nvPr/>
        </p:nvGrpSpPr>
        <p:grpSpPr>
          <a:xfrm>
            <a:off x="7994991" y="6464152"/>
            <a:ext cx="3809321" cy="2302710"/>
            <a:chOff x="4747802" y="4371900"/>
            <a:chExt cx="2696396" cy="162995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5EF0CD-2487-4CCF-8674-4F8F04DFBF62}"/>
                </a:ext>
              </a:extLst>
            </p:cNvPr>
            <p:cNvSpPr/>
            <p:nvPr/>
          </p:nvSpPr>
          <p:spPr>
            <a:xfrm>
              <a:off x="4747802" y="4371900"/>
              <a:ext cx="2696396" cy="1629953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9071D-C521-464F-9436-B16EA47C799E}"/>
                </a:ext>
              </a:extLst>
            </p:cNvPr>
            <p:cNvSpPr/>
            <p:nvPr/>
          </p:nvSpPr>
          <p:spPr>
            <a:xfrm>
              <a:off x="5192776" y="4619814"/>
              <a:ext cx="1806634" cy="1094487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1">
                <a:lumMod val="65000"/>
                <a:alpha val="8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83800E-6216-48CF-B411-F63016D222DE}"/>
                </a:ext>
              </a:extLst>
            </p:cNvPr>
            <p:cNvSpPr/>
            <p:nvPr/>
          </p:nvSpPr>
          <p:spPr>
            <a:xfrm>
              <a:off x="5758530" y="5048149"/>
              <a:ext cx="664283" cy="399542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D9D9D9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69F5B5-1A72-4F3E-ABC5-1A9239AD9787}"/>
                </a:ext>
              </a:extLst>
            </p:cNvPr>
            <p:cNvSpPr/>
            <p:nvPr/>
          </p:nvSpPr>
          <p:spPr>
            <a:xfrm>
              <a:off x="5767317" y="5139201"/>
              <a:ext cx="646895" cy="308491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862FAB-9800-4A26-B3F2-AF8472C5A8D4}"/>
              </a:ext>
            </a:extLst>
          </p:cNvPr>
          <p:cNvGrpSpPr/>
          <p:nvPr/>
        </p:nvGrpSpPr>
        <p:grpSpPr>
          <a:xfrm>
            <a:off x="8626271" y="4494263"/>
            <a:ext cx="2546781" cy="2776623"/>
            <a:chOff x="5306451" y="3264886"/>
            <a:chExt cx="1568255" cy="17097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FF2D5C-AE9B-4441-9259-1922605854D8}"/>
                </a:ext>
              </a:extLst>
            </p:cNvPr>
            <p:cNvSpPr/>
            <p:nvPr/>
          </p:nvSpPr>
          <p:spPr>
            <a:xfrm>
              <a:off x="5318042" y="3807269"/>
              <a:ext cx="1538902" cy="1114119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87B890-7C32-4CD2-A173-9A464E15B79B}"/>
                </a:ext>
              </a:extLst>
            </p:cNvPr>
            <p:cNvSpPr/>
            <p:nvPr/>
          </p:nvSpPr>
          <p:spPr>
            <a:xfrm>
              <a:off x="5306451" y="3264886"/>
              <a:ext cx="1568255" cy="925846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B740CC-8719-45D1-8CB9-22DD91FD086C}"/>
                </a:ext>
              </a:extLst>
            </p:cNvPr>
            <p:cNvSpPr/>
            <p:nvPr/>
          </p:nvSpPr>
          <p:spPr>
            <a:xfrm>
              <a:off x="5353565" y="3307327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A77B52-58FF-4B2D-A170-63FA90FD6D4B}"/>
                </a:ext>
              </a:extLst>
            </p:cNvPr>
            <p:cNvSpPr/>
            <p:nvPr/>
          </p:nvSpPr>
          <p:spPr>
            <a:xfrm>
              <a:off x="5515103" y="3399312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118E40-72CC-4F8C-9619-D498FDAE9347}"/>
                </a:ext>
              </a:extLst>
            </p:cNvPr>
            <p:cNvSpPr/>
            <p:nvPr/>
          </p:nvSpPr>
          <p:spPr>
            <a:xfrm>
              <a:off x="5611389" y="3763706"/>
              <a:ext cx="958004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6C94FF">
                <a:alpha val="75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5DDF4-BEA8-4353-9173-007814510D1E}"/>
                </a:ext>
              </a:extLst>
            </p:cNvPr>
            <p:cNvSpPr/>
            <p:nvPr/>
          </p:nvSpPr>
          <p:spPr>
            <a:xfrm>
              <a:off x="5339730" y="3826152"/>
              <a:ext cx="1517214" cy="765618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06F2F2D-14FA-426B-9F64-0A58927EA7E3}"/>
                </a:ext>
              </a:extLst>
            </p:cNvPr>
            <p:cNvSpPr/>
            <p:nvPr/>
          </p:nvSpPr>
          <p:spPr>
            <a:xfrm>
              <a:off x="5934837" y="4873525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91AFFF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3BDC7-3CF3-43F9-A0E6-6F8DA477ABAF}"/>
              </a:ext>
            </a:extLst>
          </p:cNvPr>
          <p:cNvGrpSpPr/>
          <p:nvPr/>
        </p:nvGrpSpPr>
        <p:grpSpPr>
          <a:xfrm>
            <a:off x="13975104" y="4494278"/>
            <a:ext cx="2546778" cy="2776620"/>
            <a:chOff x="8600157" y="3264888"/>
            <a:chExt cx="1568254" cy="170978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009BF8-4ECB-4E96-A15E-F711D5E68E54}"/>
                </a:ext>
              </a:extLst>
            </p:cNvPr>
            <p:cNvSpPr/>
            <p:nvPr/>
          </p:nvSpPr>
          <p:spPr>
            <a:xfrm>
              <a:off x="8611749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4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5E6E21-66DF-43B6-9862-2202C2A14A77}"/>
                </a:ext>
              </a:extLst>
            </p:cNvPr>
            <p:cNvSpPr/>
            <p:nvPr/>
          </p:nvSpPr>
          <p:spPr>
            <a:xfrm>
              <a:off x="8600157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98BE25D-8D39-4EBF-9D00-850DED6AF843}"/>
                </a:ext>
              </a:extLst>
            </p:cNvPr>
            <p:cNvSpPr/>
            <p:nvPr/>
          </p:nvSpPr>
          <p:spPr>
            <a:xfrm>
              <a:off x="8647272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3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DFD9729-65D4-414C-A2BA-7BD870F07CAB}"/>
                </a:ext>
              </a:extLst>
            </p:cNvPr>
            <p:cNvSpPr/>
            <p:nvPr/>
          </p:nvSpPr>
          <p:spPr>
            <a:xfrm>
              <a:off x="8808809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EE7EE5-7A21-4E1A-A4D3-348594F9571A}"/>
                </a:ext>
              </a:extLst>
            </p:cNvPr>
            <p:cNvSpPr/>
            <p:nvPr/>
          </p:nvSpPr>
          <p:spPr>
            <a:xfrm>
              <a:off x="8905095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BBBBBB">
                <a:alpha val="56000"/>
              </a:srgb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F9F861-43A9-4B0C-81BE-5E85D4D051CB}"/>
                </a:ext>
              </a:extLst>
            </p:cNvPr>
            <p:cNvSpPr/>
            <p:nvPr/>
          </p:nvSpPr>
          <p:spPr>
            <a:xfrm>
              <a:off x="8633437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FCF166-919D-47EE-9895-50C9598A21CD}"/>
                </a:ext>
              </a:extLst>
            </p:cNvPr>
            <p:cNvSpPr/>
            <p:nvPr/>
          </p:nvSpPr>
          <p:spPr>
            <a:xfrm>
              <a:off x="9228543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BBBBBB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3B00B-6CD0-4D34-B34D-6BF731C35CC4}"/>
              </a:ext>
            </a:extLst>
          </p:cNvPr>
          <p:cNvGrpSpPr/>
          <p:nvPr/>
        </p:nvGrpSpPr>
        <p:grpSpPr>
          <a:xfrm>
            <a:off x="3277420" y="4494278"/>
            <a:ext cx="2546778" cy="2776620"/>
            <a:chOff x="2012744" y="3264888"/>
            <a:chExt cx="1568254" cy="170978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C706DB-ECEE-4A02-8C4F-C047FC28B342}"/>
                </a:ext>
              </a:extLst>
            </p:cNvPr>
            <p:cNvSpPr/>
            <p:nvPr/>
          </p:nvSpPr>
          <p:spPr>
            <a:xfrm>
              <a:off x="2024336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E561AE-FD6B-4C08-9DA6-01EA778C684F}"/>
                </a:ext>
              </a:extLst>
            </p:cNvPr>
            <p:cNvSpPr/>
            <p:nvPr/>
          </p:nvSpPr>
          <p:spPr>
            <a:xfrm>
              <a:off x="2012744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3D5549-1092-4966-AB96-5EF8D4A9D616}"/>
                </a:ext>
              </a:extLst>
            </p:cNvPr>
            <p:cNvSpPr/>
            <p:nvPr/>
          </p:nvSpPr>
          <p:spPr>
            <a:xfrm>
              <a:off x="2059859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784676-463D-49C0-A688-EB417EA72721}"/>
                </a:ext>
              </a:extLst>
            </p:cNvPr>
            <p:cNvSpPr/>
            <p:nvPr/>
          </p:nvSpPr>
          <p:spPr>
            <a:xfrm>
              <a:off x="2221396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0822A90-9817-46D1-969A-B53D8040EC15}"/>
                </a:ext>
              </a:extLst>
            </p:cNvPr>
            <p:cNvSpPr/>
            <p:nvPr/>
          </p:nvSpPr>
          <p:spPr>
            <a:xfrm>
              <a:off x="2317682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rgbClr val="E1BC01">
                <a:alpha val="40000"/>
              </a:srgbClr>
            </a:solidFill>
            <a:ln w="4683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3FFF48-6E26-4C47-81A1-2A57948765D6}"/>
                </a:ext>
              </a:extLst>
            </p:cNvPr>
            <p:cNvSpPr/>
            <p:nvPr/>
          </p:nvSpPr>
          <p:spPr>
            <a:xfrm>
              <a:off x="2046024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8692F3-3312-45AC-99AE-0CC1589B42D2}"/>
                </a:ext>
              </a:extLst>
            </p:cNvPr>
            <p:cNvSpPr/>
            <p:nvPr/>
          </p:nvSpPr>
          <p:spPr>
            <a:xfrm>
              <a:off x="2641130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F4E5AC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04A392-92F3-4D45-B1E0-3A47006974DF}"/>
              </a:ext>
            </a:extLst>
          </p:cNvPr>
          <p:cNvGrpSpPr/>
          <p:nvPr/>
        </p:nvGrpSpPr>
        <p:grpSpPr>
          <a:xfrm>
            <a:off x="3733829" y="3347170"/>
            <a:ext cx="13130041" cy="1874918"/>
            <a:chOff x="2299213" y="2448755"/>
            <a:chExt cx="8085206" cy="1154536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ED12F12-F875-4284-8F81-19C2B5745485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E25A05-BE2D-4385-9092-6A73498464A2}"/>
                </a:ext>
              </a:extLst>
            </p:cNvPr>
            <p:cNvSpPr txBox="1"/>
            <p:nvPr/>
          </p:nvSpPr>
          <p:spPr>
            <a:xfrm>
              <a:off x="5336878" y="2696198"/>
              <a:ext cx="1451744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50</a:t>
              </a:r>
              <a:r>
                <a:rPr lang="ru-RU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 </a:t>
              </a:r>
              <a:endPara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97A4C4-9ED3-4D6B-B774-162A7C7CBA95}"/>
                </a:ext>
              </a:extLst>
            </p:cNvPr>
            <p:cNvSpPr txBox="1"/>
            <p:nvPr/>
          </p:nvSpPr>
          <p:spPr>
            <a:xfrm>
              <a:off x="5347959" y="3093618"/>
              <a:ext cx="1451744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230A7B-F77A-004D-94D3-92C94E34A689}"/>
                </a:ext>
              </a:extLst>
            </p:cNvPr>
            <p:cNvSpPr txBox="1"/>
            <p:nvPr/>
          </p:nvSpPr>
          <p:spPr>
            <a:xfrm>
              <a:off x="6184665" y="2709844"/>
              <a:ext cx="371197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2383102-1A83-384F-B656-D3C5FBBA19EB}"/>
                </a:ext>
              </a:extLst>
            </p:cNvPr>
            <p:cNvSpPr txBox="1"/>
            <p:nvPr/>
          </p:nvSpPr>
          <p:spPr>
            <a:xfrm>
              <a:off x="2299213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9244D9-8048-1341-B5F5-6D01E77D37E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9A4A9C7-1AF5-3F49-9983-BE314106F680}"/>
                </a:ext>
              </a:extLst>
            </p:cNvPr>
            <p:cNvSpPr txBox="1"/>
            <p:nvPr/>
          </p:nvSpPr>
          <p:spPr>
            <a:xfrm>
              <a:off x="8889034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0AE3017-FDC7-E844-A819-68A2AE518745}"/>
                </a:ext>
              </a:extLst>
            </p:cNvPr>
            <p:cNvSpPr txBox="1"/>
            <p:nvPr/>
          </p:nvSpPr>
          <p:spPr>
            <a:xfrm>
              <a:off x="8932675" y="2709844"/>
              <a:ext cx="1451744" cy="355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%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6DB2C84-1B69-4E54-A65C-C05C36267402}"/>
              </a:ext>
            </a:extLst>
          </p:cNvPr>
          <p:cNvGrpSpPr/>
          <p:nvPr/>
        </p:nvGrpSpPr>
        <p:grpSpPr>
          <a:xfrm>
            <a:off x="13979726" y="3347170"/>
            <a:ext cx="2393570" cy="1874918"/>
            <a:chOff x="5314709" y="2448755"/>
            <a:chExt cx="1473910" cy="1154536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BA53861-5321-460C-BCC1-A2B9E0486D12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114B2B2-0D6C-4179-8387-C5148BB31D18}"/>
                </a:ext>
              </a:extLst>
            </p:cNvPr>
            <p:cNvSpPr txBox="1"/>
            <p:nvPr/>
          </p:nvSpPr>
          <p:spPr>
            <a:xfrm>
              <a:off x="5314709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85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EAE353-A945-4053-972A-5077AAE52269}"/>
                </a:ext>
              </a:extLst>
            </p:cNvPr>
            <p:cNvSpPr txBox="1"/>
            <p:nvPr/>
          </p:nvSpPr>
          <p:spPr>
            <a:xfrm>
              <a:off x="5336876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20FE09E-976B-4B86-9DE1-96BD9B11B88F}"/>
              </a:ext>
            </a:extLst>
          </p:cNvPr>
          <p:cNvGrpSpPr/>
          <p:nvPr/>
        </p:nvGrpSpPr>
        <p:grpSpPr>
          <a:xfrm>
            <a:off x="3264033" y="3347170"/>
            <a:ext cx="2429572" cy="1874918"/>
            <a:chOff x="5303625" y="2448755"/>
            <a:chExt cx="1496078" cy="1154536"/>
          </a:xfrm>
          <a:effectLst/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F278F7-FE98-4823-993A-DCBE17E96CB9}"/>
                </a:ext>
              </a:extLst>
            </p:cNvPr>
            <p:cNvSpPr/>
            <p:nvPr/>
          </p:nvSpPr>
          <p:spPr>
            <a:xfrm>
              <a:off x="5518731" y="2448755"/>
              <a:ext cx="1154538" cy="11545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891D7A-0405-46E8-8A8A-A5D30B216EE2}"/>
                </a:ext>
              </a:extLst>
            </p:cNvPr>
            <p:cNvSpPr txBox="1"/>
            <p:nvPr/>
          </p:nvSpPr>
          <p:spPr>
            <a:xfrm>
              <a:off x="5303625" y="2696198"/>
              <a:ext cx="1451743" cy="48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4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34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4449925-ED8B-4328-9359-B68C6FF54F36}"/>
                </a:ext>
              </a:extLst>
            </p:cNvPr>
            <p:cNvSpPr txBox="1"/>
            <p:nvPr/>
          </p:nvSpPr>
          <p:spPr>
            <a:xfrm>
              <a:off x="5347960" y="3093618"/>
              <a:ext cx="145174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 pitchFamily="34" charset="0"/>
                </a:rPr>
                <a:t>Текст</a:t>
              </a:r>
              <a:endParaRPr lang="en-US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FE5303-6D00-41DE-9E56-4E0E760155D8}"/>
              </a:ext>
            </a:extLst>
          </p:cNvPr>
          <p:cNvSpPr txBox="1"/>
          <p:nvPr/>
        </p:nvSpPr>
        <p:spPr>
          <a:xfrm>
            <a:off x="7996539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CC8676-D5FE-4BFF-A95B-48DA20CBB151}"/>
              </a:ext>
            </a:extLst>
          </p:cNvPr>
          <p:cNvSpPr txBox="1"/>
          <p:nvPr/>
        </p:nvSpPr>
        <p:spPr>
          <a:xfrm>
            <a:off x="13472970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1D9B4F-9603-4945-8C1B-384AB26EF447}"/>
              </a:ext>
            </a:extLst>
          </p:cNvPr>
          <p:cNvSpPr txBox="1"/>
          <p:nvPr/>
        </p:nvSpPr>
        <p:spPr>
          <a:xfrm>
            <a:off x="2647694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E5B221-4927-7C43-885C-F19CC0D14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93</a:t>
            </a:fld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23C1CC0-9461-E446-966C-7F39EDF00331}"/>
              </a:ext>
            </a:extLst>
          </p:cNvPr>
          <p:cNvSpPr txBox="1"/>
          <p:nvPr/>
        </p:nvSpPr>
        <p:spPr>
          <a:xfrm>
            <a:off x="3800089" y="938208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16B7C8-C63F-0F48-A8C0-2B1301218A1F}"/>
              </a:ext>
            </a:extLst>
          </p:cNvPr>
          <p:cNvSpPr txBox="1"/>
          <p:nvPr/>
        </p:nvSpPr>
        <p:spPr>
          <a:xfrm>
            <a:off x="934353" y="1413312"/>
            <a:ext cx="18000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CDC7C5-1892-994C-8E53-969057562F77}"/>
              </a:ext>
            </a:extLst>
          </p:cNvPr>
          <p:cNvSpPr txBox="1"/>
          <p:nvPr/>
        </p:nvSpPr>
        <p:spPr>
          <a:xfrm>
            <a:off x="15335456" y="3795168"/>
            <a:ext cx="590809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16E920-42DB-2B47-B6B8-B7601695AF7D}"/>
              </a:ext>
            </a:extLst>
          </p:cNvPr>
          <p:cNvSpPr txBox="1"/>
          <p:nvPr/>
        </p:nvSpPr>
        <p:spPr>
          <a:xfrm>
            <a:off x="4625847" y="3783169"/>
            <a:ext cx="542811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72977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Заголовок 63"/>
          <p:cNvSpPr txBox="1">
            <a:spLocks noGrp="1"/>
          </p:cNvSpPr>
          <p:nvPr>
            <p:ph type="title"/>
          </p:nvPr>
        </p:nvSpPr>
        <p:spPr>
          <a:xfrm>
            <a:off x="1363566" y="623154"/>
            <a:ext cx="17106569" cy="1002877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67" name="Номер слайда 1">
            <a:extLst>
              <a:ext uri="{FF2B5EF4-FFF2-40B4-BE49-F238E27FC236}">
                <a16:creationId xmlns:a16="http://schemas.microsoft.com/office/drawing/2014/main" id="{3C2B7273-9C77-D249-8476-CDA6158ADF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029059" y="10083027"/>
            <a:ext cx="778844" cy="424087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94</a:t>
            </a:fld>
            <a:endParaRPr lang="ru-RU" dirty="0"/>
          </a:p>
        </p:txBody>
      </p:sp>
      <p:graphicFrame>
        <p:nvGraphicFramePr>
          <p:cNvPr id="65" name="Chart 87">
            <a:extLst>
              <a:ext uri="{FF2B5EF4-FFF2-40B4-BE49-F238E27FC236}">
                <a16:creationId xmlns:a16="http://schemas.microsoft.com/office/drawing/2014/main" id="{B55B5501-4054-7349-81CB-D2D4BD15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909398"/>
              </p:ext>
            </p:extLst>
          </p:nvPr>
        </p:nvGraphicFramePr>
        <p:xfrm>
          <a:off x="1926259" y="2529221"/>
          <a:ext cx="15946805" cy="735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712880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Заголовок 2"/>
          <p:cNvSpPr txBox="1">
            <a:spLocks noGrp="1"/>
          </p:cNvSpPr>
          <p:nvPr>
            <p:ph type="title"/>
          </p:nvPr>
        </p:nvSpPr>
        <p:spPr>
          <a:xfrm>
            <a:off x="842963" y="663238"/>
            <a:ext cx="17106569" cy="1002877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/>
            </a:lvl1pPr>
          </a:lstStyle>
          <a:p>
            <a:pPr algn="l">
              <a:lnSpc>
                <a:spcPts val="6200"/>
              </a:lnSpc>
            </a:pPr>
            <a:r>
              <a:rPr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35" name="Номер слайда 1">
            <a:extLst>
              <a:ext uri="{FF2B5EF4-FFF2-40B4-BE49-F238E27FC236}">
                <a16:creationId xmlns:a16="http://schemas.microsoft.com/office/drawing/2014/main" id="{CDE5D46B-CC88-9D4C-9B87-2F8D301A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04078" y="10083027"/>
            <a:ext cx="778844" cy="424087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95</a:t>
            </a:fld>
            <a:endParaRPr lang="ru-RU" dirty="0"/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1834D058-3893-3046-BB44-15442395B9F6}"/>
              </a:ext>
            </a:extLst>
          </p:cNvPr>
          <p:cNvSpPr/>
          <p:nvPr/>
        </p:nvSpPr>
        <p:spPr>
          <a:xfrm>
            <a:off x="0" y="7265701"/>
            <a:ext cx="19799300" cy="388291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7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2F5CEC56-742C-D044-BC12-309AAA8DFA63}"/>
              </a:ext>
            </a:extLst>
          </p:cNvPr>
          <p:cNvSpPr/>
          <p:nvPr/>
        </p:nvSpPr>
        <p:spPr>
          <a:xfrm>
            <a:off x="2980699" y="4982044"/>
            <a:ext cx="2239445" cy="2297420"/>
          </a:xfrm>
          <a:custGeom>
            <a:avLst/>
            <a:gdLst>
              <a:gd name="connsiteX0" fmla="*/ 238898 w 477795"/>
              <a:gd name="connsiteY0" fmla="*/ 0 h 2487827"/>
              <a:gd name="connsiteX1" fmla="*/ 238898 w 477795"/>
              <a:gd name="connsiteY1" fmla="*/ 0 h 2487827"/>
              <a:gd name="connsiteX2" fmla="*/ 477796 w 477795"/>
              <a:gd name="connsiteY2" fmla="*/ 238898 h 2487827"/>
              <a:gd name="connsiteX3" fmla="*/ 477795 w 477795"/>
              <a:gd name="connsiteY3" fmla="*/ 2487827 h 2487827"/>
              <a:gd name="connsiteX4" fmla="*/ 477795 w 477795"/>
              <a:gd name="connsiteY4" fmla="*/ 2487827 h 2487827"/>
              <a:gd name="connsiteX5" fmla="*/ 0 w 477795"/>
              <a:gd name="connsiteY5" fmla="*/ 2487827 h 2487827"/>
              <a:gd name="connsiteX6" fmla="*/ 0 w 477795"/>
              <a:gd name="connsiteY6" fmla="*/ 2487827 h 2487827"/>
              <a:gd name="connsiteX7" fmla="*/ 0 w 477795"/>
              <a:gd name="connsiteY7" fmla="*/ 238898 h 2487827"/>
              <a:gd name="connsiteX8" fmla="*/ 238898 w 477795"/>
              <a:gd name="connsiteY8" fmla="*/ 0 h 2487827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61180 w 1400078"/>
              <a:gd name="connsiteY0" fmla="*/ 0 h 2512049"/>
              <a:gd name="connsiteX1" fmla="*/ 1161180 w 1400078"/>
              <a:gd name="connsiteY1" fmla="*/ 0 h 2512049"/>
              <a:gd name="connsiteX2" fmla="*/ 1400078 w 1400078"/>
              <a:gd name="connsiteY2" fmla="*/ 238898 h 2512049"/>
              <a:gd name="connsiteX3" fmla="*/ 1400077 w 1400078"/>
              <a:gd name="connsiteY3" fmla="*/ 2487827 h 2512049"/>
              <a:gd name="connsiteX4" fmla="*/ 1400077 w 1400078"/>
              <a:gd name="connsiteY4" fmla="*/ 2487827 h 2512049"/>
              <a:gd name="connsiteX5" fmla="*/ 922282 w 1400078"/>
              <a:gd name="connsiteY5" fmla="*/ 2487827 h 2512049"/>
              <a:gd name="connsiteX6" fmla="*/ 1827 w 1400078"/>
              <a:gd name="connsiteY6" fmla="*/ 2512049 h 2512049"/>
              <a:gd name="connsiteX7" fmla="*/ 692332 w 1400078"/>
              <a:gd name="connsiteY7" fmla="*/ 1337476 h 2512049"/>
              <a:gd name="connsiteX8" fmla="*/ 922282 w 1400078"/>
              <a:gd name="connsiteY8" fmla="*/ 238898 h 2512049"/>
              <a:gd name="connsiteX9" fmla="*/ 1161180 w 1400078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690505 w 1398251"/>
              <a:gd name="connsiteY7" fmla="*/ 1337476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62635 w 1401533"/>
              <a:gd name="connsiteY0" fmla="*/ 0 h 2512049"/>
              <a:gd name="connsiteX1" fmla="*/ 1162635 w 1401533"/>
              <a:gd name="connsiteY1" fmla="*/ 0 h 2512049"/>
              <a:gd name="connsiteX2" fmla="*/ 1401533 w 1401533"/>
              <a:gd name="connsiteY2" fmla="*/ 238898 h 2512049"/>
              <a:gd name="connsiteX3" fmla="*/ 1401532 w 1401533"/>
              <a:gd name="connsiteY3" fmla="*/ 2487827 h 2512049"/>
              <a:gd name="connsiteX4" fmla="*/ 1401532 w 1401533"/>
              <a:gd name="connsiteY4" fmla="*/ 2487827 h 2512049"/>
              <a:gd name="connsiteX5" fmla="*/ 923737 w 1401533"/>
              <a:gd name="connsiteY5" fmla="*/ 2487827 h 2512049"/>
              <a:gd name="connsiteX6" fmla="*/ 3282 w 1401533"/>
              <a:gd name="connsiteY6" fmla="*/ 2512049 h 2512049"/>
              <a:gd name="connsiteX7" fmla="*/ 596897 w 1401533"/>
              <a:gd name="connsiteY7" fmla="*/ 1319309 h 2512049"/>
              <a:gd name="connsiteX8" fmla="*/ 845499 w 1401533"/>
              <a:gd name="connsiteY8" fmla="*/ 253568 h 2512049"/>
              <a:gd name="connsiteX9" fmla="*/ 1162635 w 1401533"/>
              <a:gd name="connsiteY9" fmla="*/ 0 h 2512049"/>
              <a:gd name="connsiteX0" fmla="*/ 1163178 w 1402076"/>
              <a:gd name="connsiteY0" fmla="*/ 0 h 2512049"/>
              <a:gd name="connsiteX1" fmla="*/ 1163178 w 1402076"/>
              <a:gd name="connsiteY1" fmla="*/ 0 h 2512049"/>
              <a:gd name="connsiteX2" fmla="*/ 1402076 w 1402076"/>
              <a:gd name="connsiteY2" fmla="*/ 238898 h 2512049"/>
              <a:gd name="connsiteX3" fmla="*/ 1402075 w 1402076"/>
              <a:gd name="connsiteY3" fmla="*/ 2487827 h 2512049"/>
              <a:gd name="connsiteX4" fmla="*/ 1402075 w 1402076"/>
              <a:gd name="connsiteY4" fmla="*/ 2487827 h 2512049"/>
              <a:gd name="connsiteX5" fmla="*/ 924280 w 1402076"/>
              <a:gd name="connsiteY5" fmla="*/ 2487827 h 2512049"/>
              <a:gd name="connsiteX6" fmla="*/ 3825 w 1402076"/>
              <a:gd name="connsiteY6" fmla="*/ 2512049 h 2512049"/>
              <a:gd name="connsiteX7" fmla="*/ 597440 w 1402076"/>
              <a:gd name="connsiteY7" fmla="*/ 1319309 h 2512049"/>
              <a:gd name="connsiteX8" fmla="*/ 846042 w 1402076"/>
              <a:gd name="connsiteY8" fmla="*/ 253568 h 2512049"/>
              <a:gd name="connsiteX9" fmla="*/ 1163178 w 1402076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894 w 1402792"/>
              <a:gd name="connsiteY0" fmla="*/ 0 h 2512049"/>
              <a:gd name="connsiteX1" fmla="*/ 1163894 w 1402792"/>
              <a:gd name="connsiteY1" fmla="*/ 0 h 2512049"/>
              <a:gd name="connsiteX2" fmla="*/ 1402792 w 1402792"/>
              <a:gd name="connsiteY2" fmla="*/ 238898 h 2512049"/>
              <a:gd name="connsiteX3" fmla="*/ 1402791 w 1402792"/>
              <a:gd name="connsiteY3" fmla="*/ 2487827 h 2512049"/>
              <a:gd name="connsiteX4" fmla="*/ 1402791 w 1402792"/>
              <a:gd name="connsiteY4" fmla="*/ 2487827 h 2512049"/>
              <a:gd name="connsiteX5" fmla="*/ 924996 w 1402792"/>
              <a:gd name="connsiteY5" fmla="*/ 2487827 h 2512049"/>
              <a:gd name="connsiteX6" fmla="*/ 4541 w 1402792"/>
              <a:gd name="connsiteY6" fmla="*/ 2512049 h 2512049"/>
              <a:gd name="connsiteX7" fmla="*/ 534588 w 1402792"/>
              <a:gd name="connsiteY7" fmla="*/ 1285081 h 2512049"/>
              <a:gd name="connsiteX8" fmla="*/ 805815 w 1402792"/>
              <a:gd name="connsiteY8" fmla="*/ 262667 h 2512049"/>
              <a:gd name="connsiteX9" fmla="*/ 1163894 w 1402792"/>
              <a:gd name="connsiteY9" fmla="*/ 0 h 2512049"/>
              <a:gd name="connsiteX0" fmla="*/ 1164023 w 1402921"/>
              <a:gd name="connsiteY0" fmla="*/ 0 h 2512049"/>
              <a:gd name="connsiteX1" fmla="*/ 1164023 w 1402921"/>
              <a:gd name="connsiteY1" fmla="*/ 0 h 2512049"/>
              <a:gd name="connsiteX2" fmla="*/ 1402921 w 1402921"/>
              <a:gd name="connsiteY2" fmla="*/ 238898 h 2512049"/>
              <a:gd name="connsiteX3" fmla="*/ 1402920 w 1402921"/>
              <a:gd name="connsiteY3" fmla="*/ 2487827 h 2512049"/>
              <a:gd name="connsiteX4" fmla="*/ 1402920 w 1402921"/>
              <a:gd name="connsiteY4" fmla="*/ 2487827 h 2512049"/>
              <a:gd name="connsiteX5" fmla="*/ 925125 w 1402921"/>
              <a:gd name="connsiteY5" fmla="*/ 2487827 h 2512049"/>
              <a:gd name="connsiteX6" fmla="*/ 4670 w 1402921"/>
              <a:gd name="connsiteY6" fmla="*/ 2512049 h 2512049"/>
              <a:gd name="connsiteX7" fmla="*/ 521069 w 1402921"/>
              <a:gd name="connsiteY7" fmla="*/ 1303278 h 2512049"/>
              <a:gd name="connsiteX8" fmla="*/ 805944 w 1402921"/>
              <a:gd name="connsiteY8" fmla="*/ 262667 h 2512049"/>
              <a:gd name="connsiteX9" fmla="*/ 1164023 w 140292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415622"/>
              <a:gd name="connsiteY0" fmla="*/ 0 h 2512049"/>
              <a:gd name="connsiteX1" fmla="*/ 1159353 w 1415622"/>
              <a:gd name="connsiteY1" fmla="*/ 0 h 2512049"/>
              <a:gd name="connsiteX2" fmla="*/ 1398251 w 1415622"/>
              <a:gd name="connsiteY2" fmla="*/ 238898 h 2512049"/>
              <a:gd name="connsiteX3" fmla="*/ 1397268 w 1415622"/>
              <a:gd name="connsiteY3" fmla="*/ 1178011 h 2512049"/>
              <a:gd name="connsiteX4" fmla="*/ 1398250 w 1415622"/>
              <a:gd name="connsiteY4" fmla="*/ 2487827 h 2512049"/>
              <a:gd name="connsiteX5" fmla="*/ 1398250 w 1415622"/>
              <a:gd name="connsiteY5" fmla="*/ 2487827 h 2512049"/>
              <a:gd name="connsiteX6" fmla="*/ 920455 w 1415622"/>
              <a:gd name="connsiteY6" fmla="*/ 2487827 h 2512049"/>
              <a:gd name="connsiteX7" fmla="*/ 0 w 1415622"/>
              <a:gd name="connsiteY7" fmla="*/ 2512049 h 2512049"/>
              <a:gd name="connsiteX8" fmla="*/ 516399 w 1415622"/>
              <a:gd name="connsiteY8" fmla="*/ 1303278 h 2512049"/>
              <a:gd name="connsiteX9" fmla="*/ 801274 w 1415622"/>
              <a:gd name="connsiteY9" fmla="*/ 262667 h 2512049"/>
              <a:gd name="connsiteX10" fmla="*/ 1159353 w 1415622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398250 w 2353593"/>
              <a:gd name="connsiteY4" fmla="*/ 248782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998751 w 2353593"/>
              <a:gd name="connsiteY4" fmla="*/ 242868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8674"/>
              <a:gd name="connsiteY0" fmla="*/ 0 h 2512049"/>
              <a:gd name="connsiteX1" fmla="*/ 1159353 w 2358674"/>
              <a:gd name="connsiteY1" fmla="*/ 0 h 2512049"/>
              <a:gd name="connsiteX2" fmla="*/ 1398251 w 2358674"/>
              <a:gd name="connsiteY2" fmla="*/ 238898 h 2512049"/>
              <a:gd name="connsiteX3" fmla="*/ 1397268 w 2358674"/>
              <a:gd name="connsiteY3" fmla="*/ 1178011 h 2512049"/>
              <a:gd name="connsiteX4" fmla="*/ 2353593 w 2358674"/>
              <a:gd name="connsiteY4" fmla="*/ 2474179 h 2512049"/>
              <a:gd name="connsiteX5" fmla="*/ 920455 w 2358674"/>
              <a:gd name="connsiteY5" fmla="*/ 2487827 h 2512049"/>
              <a:gd name="connsiteX6" fmla="*/ 0 w 2358674"/>
              <a:gd name="connsiteY6" fmla="*/ 2512049 h 2512049"/>
              <a:gd name="connsiteX7" fmla="*/ 516399 w 2358674"/>
              <a:gd name="connsiteY7" fmla="*/ 1303278 h 2512049"/>
              <a:gd name="connsiteX8" fmla="*/ 801274 w 2358674"/>
              <a:gd name="connsiteY8" fmla="*/ 262667 h 2512049"/>
              <a:gd name="connsiteX9" fmla="*/ 1159353 w 2358674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801274 w 2353593"/>
              <a:gd name="connsiteY0" fmla="*/ 263941 h 2513323"/>
              <a:gd name="connsiteX1" fmla="*/ 1159353 w 2353593"/>
              <a:gd name="connsiteY1" fmla="*/ 1274 h 2513323"/>
              <a:gd name="connsiteX2" fmla="*/ 1510140 w 2353593"/>
              <a:gd name="connsiteY2" fmla="*/ 267179 h 2513323"/>
              <a:gd name="connsiteX3" fmla="*/ 1757646 w 2353593"/>
              <a:gd name="connsiteY3" fmla="*/ 1165491 h 2513323"/>
              <a:gd name="connsiteX4" fmla="*/ 2353593 w 2353593"/>
              <a:gd name="connsiteY4" fmla="*/ 2475453 h 2513323"/>
              <a:gd name="connsiteX5" fmla="*/ 920455 w 2353593"/>
              <a:gd name="connsiteY5" fmla="*/ 2489101 h 2513323"/>
              <a:gd name="connsiteX6" fmla="*/ 0 w 2353593"/>
              <a:gd name="connsiteY6" fmla="*/ 2513323 h 2513323"/>
              <a:gd name="connsiteX7" fmla="*/ 516399 w 2353593"/>
              <a:gd name="connsiteY7" fmla="*/ 1304552 h 2513323"/>
              <a:gd name="connsiteX8" fmla="*/ 801274 w 2353593"/>
              <a:gd name="connsiteY8" fmla="*/ 263941 h 2513323"/>
              <a:gd name="connsiteX0" fmla="*/ 801274 w 2353593"/>
              <a:gd name="connsiteY0" fmla="*/ 262672 h 2512054"/>
              <a:gd name="connsiteX1" fmla="*/ 1159353 w 2353593"/>
              <a:gd name="connsiteY1" fmla="*/ 5 h 2512054"/>
              <a:gd name="connsiteX2" fmla="*/ 1510140 w 2353593"/>
              <a:gd name="connsiteY2" fmla="*/ 265910 h 2512054"/>
              <a:gd name="connsiteX3" fmla="*/ 1757646 w 2353593"/>
              <a:gd name="connsiteY3" fmla="*/ 1164222 h 2512054"/>
              <a:gd name="connsiteX4" fmla="*/ 2353593 w 2353593"/>
              <a:gd name="connsiteY4" fmla="*/ 2474184 h 2512054"/>
              <a:gd name="connsiteX5" fmla="*/ 920455 w 2353593"/>
              <a:gd name="connsiteY5" fmla="*/ 2487832 h 2512054"/>
              <a:gd name="connsiteX6" fmla="*/ 0 w 2353593"/>
              <a:gd name="connsiteY6" fmla="*/ 2512054 h 2512054"/>
              <a:gd name="connsiteX7" fmla="*/ 516399 w 2353593"/>
              <a:gd name="connsiteY7" fmla="*/ 1303283 h 2512054"/>
              <a:gd name="connsiteX8" fmla="*/ 801274 w 2353593"/>
              <a:gd name="connsiteY8" fmla="*/ 262672 h 2512054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490328"/>
              <a:gd name="connsiteX1" fmla="*/ 1159353 w 2353593"/>
              <a:gd name="connsiteY1" fmla="*/ 2501 h 2490328"/>
              <a:gd name="connsiteX2" fmla="*/ 1510140 w 2353593"/>
              <a:gd name="connsiteY2" fmla="*/ 268406 h 2490328"/>
              <a:gd name="connsiteX3" fmla="*/ 1757646 w 2353593"/>
              <a:gd name="connsiteY3" fmla="*/ 1166718 h 2490328"/>
              <a:gd name="connsiteX4" fmla="*/ 2353593 w 2353593"/>
              <a:gd name="connsiteY4" fmla="*/ 2476680 h 2490328"/>
              <a:gd name="connsiteX5" fmla="*/ 920455 w 2353593"/>
              <a:gd name="connsiteY5" fmla="*/ 2490328 h 2490328"/>
              <a:gd name="connsiteX6" fmla="*/ 0 w 2353593"/>
              <a:gd name="connsiteY6" fmla="*/ 2470541 h 2490328"/>
              <a:gd name="connsiteX7" fmla="*/ 516399 w 2353593"/>
              <a:gd name="connsiteY7" fmla="*/ 1305779 h 2490328"/>
              <a:gd name="connsiteX8" fmla="*/ 801274 w 2353593"/>
              <a:gd name="connsiteY8" fmla="*/ 265168 h 2490328"/>
              <a:gd name="connsiteX0" fmla="*/ 801274 w 2353593"/>
              <a:gd name="connsiteY0" fmla="*/ 265168 h 2476680"/>
              <a:gd name="connsiteX1" fmla="*/ 1159353 w 2353593"/>
              <a:gd name="connsiteY1" fmla="*/ 2501 h 2476680"/>
              <a:gd name="connsiteX2" fmla="*/ 1510140 w 2353593"/>
              <a:gd name="connsiteY2" fmla="*/ 268406 h 2476680"/>
              <a:gd name="connsiteX3" fmla="*/ 1757646 w 2353593"/>
              <a:gd name="connsiteY3" fmla="*/ 1166718 h 2476680"/>
              <a:gd name="connsiteX4" fmla="*/ 2353593 w 2353593"/>
              <a:gd name="connsiteY4" fmla="*/ 2476680 h 2476680"/>
              <a:gd name="connsiteX5" fmla="*/ 925345 w 2353593"/>
              <a:gd name="connsiteY5" fmla="*/ 2470768 h 2476680"/>
              <a:gd name="connsiteX6" fmla="*/ 0 w 2353593"/>
              <a:gd name="connsiteY6" fmla="*/ 2470541 h 2476680"/>
              <a:gd name="connsiteX7" fmla="*/ 516399 w 2353593"/>
              <a:gd name="connsiteY7" fmla="*/ 1305779 h 2476680"/>
              <a:gd name="connsiteX8" fmla="*/ 801274 w 2353593"/>
              <a:gd name="connsiteY8" fmla="*/ 265168 h 2476680"/>
              <a:gd name="connsiteX0" fmla="*/ 801274 w 2348703"/>
              <a:gd name="connsiteY0" fmla="*/ 265168 h 2471790"/>
              <a:gd name="connsiteX1" fmla="*/ 1159353 w 2348703"/>
              <a:gd name="connsiteY1" fmla="*/ 2501 h 2471790"/>
              <a:gd name="connsiteX2" fmla="*/ 1510140 w 2348703"/>
              <a:gd name="connsiteY2" fmla="*/ 268406 h 2471790"/>
              <a:gd name="connsiteX3" fmla="*/ 1757646 w 2348703"/>
              <a:gd name="connsiteY3" fmla="*/ 1166718 h 2471790"/>
              <a:gd name="connsiteX4" fmla="*/ 2348703 w 2348703"/>
              <a:gd name="connsiteY4" fmla="*/ 2471790 h 2471790"/>
              <a:gd name="connsiteX5" fmla="*/ 925345 w 2348703"/>
              <a:gd name="connsiteY5" fmla="*/ 2470768 h 2471790"/>
              <a:gd name="connsiteX6" fmla="*/ 0 w 2348703"/>
              <a:gd name="connsiteY6" fmla="*/ 2470541 h 2471790"/>
              <a:gd name="connsiteX7" fmla="*/ 516399 w 2348703"/>
              <a:gd name="connsiteY7" fmla="*/ 1305779 h 2471790"/>
              <a:gd name="connsiteX8" fmla="*/ 801274 w 2348703"/>
              <a:gd name="connsiteY8" fmla="*/ 265168 h 2471790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5 h 2469397"/>
              <a:gd name="connsiteX1" fmla="*/ 1159353 w 2348703"/>
              <a:gd name="connsiteY1" fmla="*/ 108 h 2469397"/>
              <a:gd name="connsiteX2" fmla="*/ 1510140 w 2348703"/>
              <a:gd name="connsiteY2" fmla="*/ 266013 h 2469397"/>
              <a:gd name="connsiteX3" fmla="*/ 1773006 w 2348703"/>
              <a:gd name="connsiteY3" fmla="*/ 1346002 h 2469397"/>
              <a:gd name="connsiteX4" fmla="*/ 1747866 w 2348703"/>
              <a:gd name="connsiteY4" fmla="*/ 1227893 h 2469397"/>
              <a:gd name="connsiteX5" fmla="*/ 2348703 w 2348703"/>
              <a:gd name="connsiteY5" fmla="*/ 2469397 h 2469397"/>
              <a:gd name="connsiteX6" fmla="*/ 925345 w 2348703"/>
              <a:gd name="connsiteY6" fmla="*/ 2468375 h 2469397"/>
              <a:gd name="connsiteX7" fmla="*/ 0 w 2348703"/>
              <a:gd name="connsiteY7" fmla="*/ 2468148 h 2469397"/>
              <a:gd name="connsiteX8" fmla="*/ 516399 w 2348703"/>
              <a:gd name="connsiteY8" fmla="*/ 1303386 h 2469397"/>
              <a:gd name="connsiteX9" fmla="*/ 801274 w 2348703"/>
              <a:gd name="connsiteY9" fmla="*/ 262775 h 246939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5 h 2469387"/>
              <a:gd name="connsiteX1" fmla="*/ 1159353 w 2348703"/>
              <a:gd name="connsiteY1" fmla="*/ 98 h 2469387"/>
              <a:gd name="connsiteX2" fmla="*/ 1510140 w 2348703"/>
              <a:gd name="connsiteY2" fmla="*/ 266003 h 2469387"/>
              <a:gd name="connsiteX3" fmla="*/ 1742976 w 2348703"/>
              <a:gd name="connsiteY3" fmla="*/ 1315899 h 2469387"/>
              <a:gd name="connsiteX4" fmla="*/ 2348703 w 2348703"/>
              <a:gd name="connsiteY4" fmla="*/ 2469387 h 2469387"/>
              <a:gd name="connsiteX5" fmla="*/ 925345 w 2348703"/>
              <a:gd name="connsiteY5" fmla="*/ 2468365 h 2469387"/>
              <a:gd name="connsiteX6" fmla="*/ 0 w 2348703"/>
              <a:gd name="connsiteY6" fmla="*/ 2468138 h 2469387"/>
              <a:gd name="connsiteX7" fmla="*/ 516399 w 2348703"/>
              <a:gd name="connsiteY7" fmla="*/ 1303376 h 2469387"/>
              <a:gd name="connsiteX8" fmla="*/ 801274 w 2348703"/>
              <a:gd name="connsiteY8" fmla="*/ 262765 h 2469387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356" h="2468367">
                <a:moveTo>
                  <a:pt x="801274" y="262767"/>
                </a:moveTo>
                <a:cubicBezTo>
                  <a:pt x="902728" y="41479"/>
                  <a:pt x="1082484" y="-440"/>
                  <a:pt x="1159353" y="100"/>
                </a:cubicBezTo>
                <a:cubicBezTo>
                  <a:pt x="1198122" y="-2535"/>
                  <a:pt x="1404720" y="45890"/>
                  <a:pt x="1510140" y="266005"/>
                </a:cubicBezTo>
                <a:cubicBezTo>
                  <a:pt x="1615560" y="486120"/>
                  <a:pt x="1654560" y="665875"/>
                  <a:pt x="1791875" y="1320791"/>
                </a:cubicBezTo>
                <a:cubicBezTo>
                  <a:pt x="1929190" y="1975707"/>
                  <a:pt x="2070513" y="2272750"/>
                  <a:pt x="2275356" y="2464500"/>
                </a:cubicBezTo>
                <a:lnTo>
                  <a:pt x="925345" y="2468367"/>
                </a:lnTo>
                <a:lnTo>
                  <a:pt x="0" y="2468140"/>
                </a:lnTo>
                <a:cubicBezTo>
                  <a:pt x="227581" y="2214247"/>
                  <a:pt x="417082" y="1925211"/>
                  <a:pt x="550628" y="1327827"/>
                </a:cubicBezTo>
                <a:cubicBezTo>
                  <a:pt x="684174" y="730443"/>
                  <a:pt x="699820" y="484055"/>
                  <a:pt x="801274" y="262767"/>
                </a:cubicBezTo>
                <a:close/>
              </a:path>
            </a:pathLst>
          </a:custGeom>
          <a:gradFill>
            <a:gsLst>
              <a:gs pos="100000">
                <a:schemeClr val="accent3">
                  <a:lumMod val="75000"/>
                  <a:alpha val="86289"/>
                </a:schemeClr>
              </a:gs>
              <a:gs pos="0">
                <a:schemeClr val="accent4"/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1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873DACC7-1E72-C74C-89F4-B7FB22D2E320}"/>
              </a:ext>
            </a:extLst>
          </p:cNvPr>
          <p:cNvSpPr/>
          <p:nvPr/>
        </p:nvSpPr>
        <p:spPr>
          <a:xfrm>
            <a:off x="1149969" y="4694189"/>
            <a:ext cx="2399944" cy="2599348"/>
          </a:xfrm>
          <a:custGeom>
            <a:avLst/>
            <a:gdLst>
              <a:gd name="connsiteX0" fmla="*/ 238898 w 477795"/>
              <a:gd name="connsiteY0" fmla="*/ 0 h 2487827"/>
              <a:gd name="connsiteX1" fmla="*/ 238898 w 477795"/>
              <a:gd name="connsiteY1" fmla="*/ 0 h 2487827"/>
              <a:gd name="connsiteX2" fmla="*/ 477796 w 477795"/>
              <a:gd name="connsiteY2" fmla="*/ 238898 h 2487827"/>
              <a:gd name="connsiteX3" fmla="*/ 477795 w 477795"/>
              <a:gd name="connsiteY3" fmla="*/ 2487827 h 2487827"/>
              <a:gd name="connsiteX4" fmla="*/ 477795 w 477795"/>
              <a:gd name="connsiteY4" fmla="*/ 2487827 h 2487827"/>
              <a:gd name="connsiteX5" fmla="*/ 0 w 477795"/>
              <a:gd name="connsiteY5" fmla="*/ 2487827 h 2487827"/>
              <a:gd name="connsiteX6" fmla="*/ 0 w 477795"/>
              <a:gd name="connsiteY6" fmla="*/ 2487827 h 2487827"/>
              <a:gd name="connsiteX7" fmla="*/ 0 w 477795"/>
              <a:gd name="connsiteY7" fmla="*/ 238898 h 2487827"/>
              <a:gd name="connsiteX8" fmla="*/ 238898 w 477795"/>
              <a:gd name="connsiteY8" fmla="*/ 0 h 2487827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61180 w 1400078"/>
              <a:gd name="connsiteY0" fmla="*/ 0 h 2512049"/>
              <a:gd name="connsiteX1" fmla="*/ 1161180 w 1400078"/>
              <a:gd name="connsiteY1" fmla="*/ 0 h 2512049"/>
              <a:gd name="connsiteX2" fmla="*/ 1400078 w 1400078"/>
              <a:gd name="connsiteY2" fmla="*/ 238898 h 2512049"/>
              <a:gd name="connsiteX3" fmla="*/ 1400077 w 1400078"/>
              <a:gd name="connsiteY3" fmla="*/ 2487827 h 2512049"/>
              <a:gd name="connsiteX4" fmla="*/ 1400077 w 1400078"/>
              <a:gd name="connsiteY4" fmla="*/ 2487827 h 2512049"/>
              <a:gd name="connsiteX5" fmla="*/ 922282 w 1400078"/>
              <a:gd name="connsiteY5" fmla="*/ 2487827 h 2512049"/>
              <a:gd name="connsiteX6" fmla="*/ 1827 w 1400078"/>
              <a:gd name="connsiteY6" fmla="*/ 2512049 h 2512049"/>
              <a:gd name="connsiteX7" fmla="*/ 692332 w 1400078"/>
              <a:gd name="connsiteY7" fmla="*/ 1337476 h 2512049"/>
              <a:gd name="connsiteX8" fmla="*/ 922282 w 1400078"/>
              <a:gd name="connsiteY8" fmla="*/ 238898 h 2512049"/>
              <a:gd name="connsiteX9" fmla="*/ 1161180 w 1400078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690505 w 1398251"/>
              <a:gd name="connsiteY7" fmla="*/ 1337476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62635 w 1401533"/>
              <a:gd name="connsiteY0" fmla="*/ 0 h 2512049"/>
              <a:gd name="connsiteX1" fmla="*/ 1162635 w 1401533"/>
              <a:gd name="connsiteY1" fmla="*/ 0 h 2512049"/>
              <a:gd name="connsiteX2" fmla="*/ 1401533 w 1401533"/>
              <a:gd name="connsiteY2" fmla="*/ 238898 h 2512049"/>
              <a:gd name="connsiteX3" fmla="*/ 1401532 w 1401533"/>
              <a:gd name="connsiteY3" fmla="*/ 2487827 h 2512049"/>
              <a:gd name="connsiteX4" fmla="*/ 1401532 w 1401533"/>
              <a:gd name="connsiteY4" fmla="*/ 2487827 h 2512049"/>
              <a:gd name="connsiteX5" fmla="*/ 923737 w 1401533"/>
              <a:gd name="connsiteY5" fmla="*/ 2487827 h 2512049"/>
              <a:gd name="connsiteX6" fmla="*/ 3282 w 1401533"/>
              <a:gd name="connsiteY6" fmla="*/ 2512049 h 2512049"/>
              <a:gd name="connsiteX7" fmla="*/ 596897 w 1401533"/>
              <a:gd name="connsiteY7" fmla="*/ 1319309 h 2512049"/>
              <a:gd name="connsiteX8" fmla="*/ 845499 w 1401533"/>
              <a:gd name="connsiteY8" fmla="*/ 253568 h 2512049"/>
              <a:gd name="connsiteX9" fmla="*/ 1162635 w 1401533"/>
              <a:gd name="connsiteY9" fmla="*/ 0 h 2512049"/>
              <a:gd name="connsiteX0" fmla="*/ 1163178 w 1402076"/>
              <a:gd name="connsiteY0" fmla="*/ 0 h 2512049"/>
              <a:gd name="connsiteX1" fmla="*/ 1163178 w 1402076"/>
              <a:gd name="connsiteY1" fmla="*/ 0 h 2512049"/>
              <a:gd name="connsiteX2" fmla="*/ 1402076 w 1402076"/>
              <a:gd name="connsiteY2" fmla="*/ 238898 h 2512049"/>
              <a:gd name="connsiteX3" fmla="*/ 1402075 w 1402076"/>
              <a:gd name="connsiteY3" fmla="*/ 2487827 h 2512049"/>
              <a:gd name="connsiteX4" fmla="*/ 1402075 w 1402076"/>
              <a:gd name="connsiteY4" fmla="*/ 2487827 h 2512049"/>
              <a:gd name="connsiteX5" fmla="*/ 924280 w 1402076"/>
              <a:gd name="connsiteY5" fmla="*/ 2487827 h 2512049"/>
              <a:gd name="connsiteX6" fmla="*/ 3825 w 1402076"/>
              <a:gd name="connsiteY6" fmla="*/ 2512049 h 2512049"/>
              <a:gd name="connsiteX7" fmla="*/ 597440 w 1402076"/>
              <a:gd name="connsiteY7" fmla="*/ 1319309 h 2512049"/>
              <a:gd name="connsiteX8" fmla="*/ 846042 w 1402076"/>
              <a:gd name="connsiteY8" fmla="*/ 253568 h 2512049"/>
              <a:gd name="connsiteX9" fmla="*/ 1163178 w 1402076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894 w 1402792"/>
              <a:gd name="connsiteY0" fmla="*/ 0 h 2512049"/>
              <a:gd name="connsiteX1" fmla="*/ 1163894 w 1402792"/>
              <a:gd name="connsiteY1" fmla="*/ 0 h 2512049"/>
              <a:gd name="connsiteX2" fmla="*/ 1402792 w 1402792"/>
              <a:gd name="connsiteY2" fmla="*/ 238898 h 2512049"/>
              <a:gd name="connsiteX3" fmla="*/ 1402791 w 1402792"/>
              <a:gd name="connsiteY3" fmla="*/ 2487827 h 2512049"/>
              <a:gd name="connsiteX4" fmla="*/ 1402791 w 1402792"/>
              <a:gd name="connsiteY4" fmla="*/ 2487827 h 2512049"/>
              <a:gd name="connsiteX5" fmla="*/ 924996 w 1402792"/>
              <a:gd name="connsiteY5" fmla="*/ 2487827 h 2512049"/>
              <a:gd name="connsiteX6" fmla="*/ 4541 w 1402792"/>
              <a:gd name="connsiteY6" fmla="*/ 2512049 h 2512049"/>
              <a:gd name="connsiteX7" fmla="*/ 534588 w 1402792"/>
              <a:gd name="connsiteY7" fmla="*/ 1285081 h 2512049"/>
              <a:gd name="connsiteX8" fmla="*/ 805815 w 1402792"/>
              <a:gd name="connsiteY8" fmla="*/ 262667 h 2512049"/>
              <a:gd name="connsiteX9" fmla="*/ 1163894 w 1402792"/>
              <a:gd name="connsiteY9" fmla="*/ 0 h 2512049"/>
              <a:gd name="connsiteX0" fmla="*/ 1164023 w 1402921"/>
              <a:gd name="connsiteY0" fmla="*/ 0 h 2512049"/>
              <a:gd name="connsiteX1" fmla="*/ 1164023 w 1402921"/>
              <a:gd name="connsiteY1" fmla="*/ 0 h 2512049"/>
              <a:gd name="connsiteX2" fmla="*/ 1402921 w 1402921"/>
              <a:gd name="connsiteY2" fmla="*/ 238898 h 2512049"/>
              <a:gd name="connsiteX3" fmla="*/ 1402920 w 1402921"/>
              <a:gd name="connsiteY3" fmla="*/ 2487827 h 2512049"/>
              <a:gd name="connsiteX4" fmla="*/ 1402920 w 1402921"/>
              <a:gd name="connsiteY4" fmla="*/ 2487827 h 2512049"/>
              <a:gd name="connsiteX5" fmla="*/ 925125 w 1402921"/>
              <a:gd name="connsiteY5" fmla="*/ 2487827 h 2512049"/>
              <a:gd name="connsiteX6" fmla="*/ 4670 w 1402921"/>
              <a:gd name="connsiteY6" fmla="*/ 2512049 h 2512049"/>
              <a:gd name="connsiteX7" fmla="*/ 521069 w 1402921"/>
              <a:gd name="connsiteY7" fmla="*/ 1303278 h 2512049"/>
              <a:gd name="connsiteX8" fmla="*/ 805944 w 1402921"/>
              <a:gd name="connsiteY8" fmla="*/ 262667 h 2512049"/>
              <a:gd name="connsiteX9" fmla="*/ 1164023 w 140292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415622"/>
              <a:gd name="connsiteY0" fmla="*/ 0 h 2512049"/>
              <a:gd name="connsiteX1" fmla="*/ 1159353 w 1415622"/>
              <a:gd name="connsiteY1" fmla="*/ 0 h 2512049"/>
              <a:gd name="connsiteX2" fmla="*/ 1398251 w 1415622"/>
              <a:gd name="connsiteY2" fmla="*/ 238898 h 2512049"/>
              <a:gd name="connsiteX3" fmla="*/ 1397268 w 1415622"/>
              <a:gd name="connsiteY3" fmla="*/ 1178011 h 2512049"/>
              <a:gd name="connsiteX4" fmla="*/ 1398250 w 1415622"/>
              <a:gd name="connsiteY4" fmla="*/ 2487827 h 2512049"/>
              <a:gd name="connsiteX5" fmla="*/ 1398250 w 1415622"/>
              <a:gd name="connsiteY5" fmla="*/ 2487827 h 2512049"/>
              <a:gd name="connsiteX6" fmla="*/ 920455 w 1415622"/>
              <a:gd name="connsiteY6" fmla="*/ 2487827 h 2512049"/>
              <a:gd name="connsiteX7" fmla="*/ 0 w 1415622"/>
              <a:gd name="connsiteY7" fmla="*/ 2512049 h 2512049"/>
              <a:gd name="connsiteX8" fmla="*/ 516399 w 1415622"/>
              <a:gd name="connsiteY8" fmla="*/ 1303278 h 2512049"/>
              <a:gd name="connsiteX9" fmla="*/ 801274 w 1415622"/>
              <a:gd name="connsiteY9" fmla="*/ 262667 h 2512049"/>
              <a:gd name="connsiteX10" fmla="*/ 1159353 w 1415622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398250 w 2353593"/>
              <a:gd name="connsiteY4" fmla="*/ 248782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998751 w 2353593"/>
              <a:gd name="connsiteY4" fmla="*/ 242868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8674"/>
              <a:gd name="connsiteY0" fmla="*/ 0 h 2512049"/>
              <a:gd name="connsiteX1" fmla="*/ 1159353 w 2358674"/>
              <a:gd name="connsiteY1" fmla="*/ 0 h 2512049"/>
              <a:gd name="connsiteX2" fmla="*/ 1398251 w 2358674"/>
              <a:gd name="connsiteY2" fmla="*/ 238898 h 2512049"/>
              <a:gd name="connsiteX3" fmla="*/ 1397268 w 2358674"/>
              <a:gd name="connsiteY3" fmla="*/ 1178011 h 2512049"/>
              <a:gd name="connsiteX4" fmla="*/ 2353593 w 2358674"/>
              <a:gd name="connsiteY4" fmla="*/ 2474179 h 2512049"/>
              <a:gd name="connsiteX5" fmla="*/ 920455 w 2358674"/>
              <a:gd name="connsiteY5" fmla="*/ 2487827 h 2512049"/>
              <a:gd name="connsiteX6" fmla="*/ 0 w 2358674"/>
              <a:gd name="connsiteY6" fmla="*/ 2512049 h 2512049"/>
              <a:gd name="connsiteX7" fmla="*/ 516399 w 2358674"/>
              <a:gd name="connsiteY7" fmla="*/ 1303278 h 2512049"/>
              <a:gd name="connsiteX8" fmla="*/ 801274 w 2358674"/>
              <a:gd name="connsiteY8" fmla="*/ 262667 h 2512049"/>
              <a:gd name="connsiteX9" fmla="*/ 1159353 w 2358674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801274 w 2353593"/>
              <a:gd name="connsiteY0" fmla="*/ 263941 h 2513323"/>
              <a:gd name="connsiteX1" fmla="*/ 1159353 w 2353593"/>
              <a:gd name="connsiteY1" fmla="*/ 1274 h 2513323"/>
              <a:gd name="connsiteX2" fmla="*/ 1510140 w 2353593"/>
              <a:gd name="connsiteY2" fmla="*/ 267179 h 2513323"/>
              <a:gd name="connsiteX3" fmla="*/ 1757646 w 2353593"/>
              <a:gd name="connsiteY3" fmla="*/ 1165491 h 2513323"/>
              <a:gd name="connsiteX4" fmla="*/ 2353593 w 2353593"/>
              <a:gd name="connsiteY4" fmla="*/ 2475453 h 2513323"/>
              <a:gd name="connsiteX5" fmla="*/ 920455 w 2353593"/>
              <a:gd name="connsiteY5" fmla="*/ 2489101 h 2513323"/>
              <a:gd name="connsiteX6" fmla="*/ 0 w 2353593"/>
              <a:gd name="connsiteY6" fmla="*/ 2513323 h 2513323"/>
              <a:gd name="connsiteX7" fmla="*/ 516399 w 2353593"/>
              <a:gd name="connsiteY7" fmla="*/ 1304552 h 2513323"/>
              <a:gd name="connsiteX8" fmla="*/ 801274 w 2353593"/>
              <a:gd name="connsiteY8" fmla="*/ 263941 h 2513323"/>
              <a:gd name="connsiteX0" fmla="*/ 801274 w 2353593"/>
              <a:gd name="connsiteY0" fmla="*/ 262672 h 2512054"/>
              <a:gd name="connsiteX1" fmla="*/ 1159353 w 2353593"/>
              <a:gd name="connsiteY1" fmla="*/ 5 h 2512054"/>
              <a:gd name="connsiteX2" fmla="*/ 1510140 w 2353593"/>
              <a:gd name="connsiteY2" fmla="*/ 265910 h 2512054"/>
              <a:gd name="connsiteX3" fmla="*/ 1757646 w 2353593"/>
              <a:gd name="connsiteY3" fmla="*/ 1164222 h 2512054"/>
              <a:gd name="connsiteX4" fmla="*/ 2353593 w 2353593"/>
              <a:gd name="connsiteY4" fmla="*/ 2474184 h 2512054"/>
              <a:gd name="connsiteX5" fmla="*/ 920455 w 2353593"/>
              <a:gd name="connsiteY5" fmla="*/ 2487832 h 2512054"/>
              <a:gd name="connsiteX6" fmla="*/ 0 w 2353593"/>
              <a:gd name="connsiteY6" fmla="*/ 2512054 h 2512054"/>
              <a:gd name="connsiteX7" fmla="*/ 516399 w 2353593"/>
              <a:gd name="connsiteY7" fmla="*/ 1303283 h 2512054"/>
              <a:gd name="connsiteX8" fmla="*/ 801274 w 2353593"/>
              <a:gd name="connsiteY8" fmla="*/ 262672 h 2512054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490328"/>
              <a:gd name="connsiteX1" fmla="*/ 1159353 w 2353593"/>
              <a:gd name="connsiteY1" fmla="*/ 2501 h 2490328"/>
              <a:gd name="connsiteX2" fmla="*/ 1510140 w 2353593"/>
              <a:gd name="connsiteY2" fmla="*/ 268406 h 2490328"/>
              <a:gd name="connsiteX3" fmla="*/ 1757646 w 2353593"/>
              <a:gd name="connsiteY3" fmla="*/ 1166718 h 2490328"/>
              <a:gd name="connsiteX4" fmla="*/ 2353593 w 2353593"/>
              <a:gd name="connsiteY4" fmla="*/ 2476680 h 2490328"/>
              <a:gd name="connsiteX5" fmla="*/ 920455 w 2353593"/>
              <a:gd name="connsiteY5" fmla="*/ 2490328 h 2490328"/>
              <a:gd name="connsiteX6" fmla="*/ 0 w 2353593"/>
              <a:gd name="connsiteY6" fmla="*/ 2470541 h 2490328"/>
              <a:gd name="connsiteX7" fmla="*/ 516399 w 2353593"/>
              <a:gd name="connsiteY7" fmla="*/ 1305779 h 2490328"/>
              <a:gd name="connsiteX8" fmla="*/ 801274 w 2353593"/>
              <a:gd name="connsiteY8" fmla="*/ 265168 h 2490328"/>
              <a:gd name="connsiteX0" fmla="*/ 801274 w 2353593"/>
              <a:gd name="connsiteY0" fmla="*/ 265168 h 2476680"/>
              <a:gd name="connsiteX1" fmla="*/ 1159353 w 2353593"/>
              <a:gd name="connsiteY1" fmla="*/ 2501 h 2476680"/>
              <a:gd name="connsiteX2" fmla="*/ 1510140 w 2353593"/>
              <a:gd name="connsiteY2" fmla="*/ 268406 h 2476680"/>
              <a:gd name="connsiteX3" fmla="*/ 1757646 w 2353593"/>
              <a:gd name="connsiteY3" fmla="*/ 1166718 h 2476680"/>
              <a:gd name="connsiteX4" fmla="*/ 2353593 w 2353593"/>
              <a:gd name="connsiteY4" fmla="*/ 2476680 h 2476680"/>
              <a:gd name="connsiteX5" fmla="*/ 925345 w 2353593"/>
              <a:gd name="connsiteY5" fmla="*/ 2470768 h 2476680"/>
              <a:gd name="connsiteX6" fmla="*/ 0 w 2353593"/>
              <a:gd name="connsiteY6" fmla="*/ 2470541 h 2476680"/>
              <a:gd name="connsiteX7" fmla="*/ 516399 w 2353593"/>
              <a:gd name="connsiteY7" fmla="*/ 1305779 h 2476680"/>
              <a:gd name="connsiteX8" fmla="*/ 801274 w 2353593"/>
              <a:gd name="connsiteY8" fmla="*/ 265168 h 2476680"/>
              <a:gd name="connsiteX0" fmla="*/ 801274 w 2348703"/>
              <a:gd name="connsiteY0" fmla="*/ 265168 h 2471790"/>
              <a:gd name="connsiteX1" fmla="*/ 1159353 w 2348703"/>
              <a:gd name="connsiteY1" fmla="*/ 2501 h 2471790"/>
              <a:gd name="connsiteX2" fmla="*/ 1510140 w 2348703"/>
              <a:gd name="connsiteY2" fmla="*/ 268406 h 2471790"/>
              <a:gd name="connsiteX3" fmla="*/ 1757646 w 2348703"/>
              <a:gd name="connsiteY3" fmla="*/ 1166718 h 2471790"/>
              <a:gd name="connsiteX4" fmla="*/ 2348703 w 2348703"/>
              <a:gd name="connsiteY4" fmla="*/ 2471790 h 2471790"/>
              <a:gd name="connsiteX5" fmla="*/ 925345 w 2348703"/>
              <a:gd name="connsiteY5" fmla="*/ 2470768 h 2471790"/>
              <a:gd name="connsiteX6" fmla="*/ 0 w 2348703"/>
              <a:gd name="connsiteY6" fmla="*/ 2470541 h 2471790"/>
              <a:gd name="connsiteX7" fmla="*/ 516399 w 2348703"/>
              <a:gd name="connsiteY7" fmla="*/ 1305779 h 2471790"/>
              <a:gd name="connsiteX8" fmla="*/ 801274 w 2348703"/>
              <a:gd name="connsiteY8" fmla="*/ 265168 h 2471790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5 h 2469397"/>
              <a:gd name="connsiteX1" fmla="*/ 1159353 w 2348703"/>
              <a:gd name="connsiteY1" fmla="*/ 108 h 2469397"/>
              <a:gd name="connsiteX2" fmla="*/ 1510140 w 2348703"/>
              <a:gd name="connsiteY2" fmla="*/ 266013 h 2469397"/>
              <a:gd name="connsiteX3" fmla="*/ 1773006 w 2348703"/>
              <a:gd name="connsiteY3" fmla="*/ 1346002 h 2469397"/>
              <a:gd name="connsiteX4" fmla="*/ 1747866 w 2348703"/>
              <a:gd name="connsiteY4" fmla="*/ 1227893 h 2469397"/>
              <a:gd name="connsiteX5" fmla="*/ 2348703 w 2348703"/>
              <a:gd name="connsiteY5" fmla="*/ 2469397 h 2469397"/>
              <a:gd name="connsiteX6" fmla="*/ 925345 w 2348703"/>
              <a:gd name="connsiteY6" fmla="*/ 2468375 h 2469397"/>
              <a:gd name="connsiteX7" fmla="*/ 0 w 2348703"/>
              <a:gd name="connsiteY7" fmla="*/ 2468148 h 2469397"/>
              <a:gd name="connsiteX8" fmla="*/ 516399 w 2348703"/>
              <a:gd name="connsiteY8" fmla="*/ 1303386 h 2469397"/>
              <a:gd name="connsiteX9" fmla="*/ 801274 w 2348703"/>
              <a:gd name="connsiteY9" fmla="*/ 262775 h 246939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5 h 2469387"/>
              <a:gd name="connsiteX1" fmla="*/ 1159353 w 2348703"/>
              <a:gd name="connsiteY1" fmla="*/ 98 h 2469387"/>
              <a:gd name="connsiteX2" fmla="*/ 1510140 w 2348703"/>
              <a:gd name="connsiteY2" fmla="*/ 266003 h 2469387"/>
              <a:gd name="connsiteX3" fmla="*/ 1742976 w 2348703"/>
              <a:gd name="connsiteY3" fmla="*/ 1315899 h 2469387"/>
              <a:gd name="connsiteX4" fmla="*/ 2348703 w 2348703"/>
              <a:gd name="connsiteY4" fmla="*/ 2469387 h 2469387"/>
              <a:gd name="connsiteX5" fmla="*/ 925345 w 2348703"/>
              <a:gd name="connsiteY5" fmla="*/ 2468365 h 2469387"/>
              <a:gd name="connsiteX6" fmla="*/ 0 w 2348703"/>
              <a:gd name="connsiteY6" fmla="*/ 2468138 h 2469387"/>
              <a:gd name="connsiteX7" fmla="*/ 516399 w 2348703"/>
              <a:gd name="connsiteY7" fmla="*/ 1303376 h 2469387"/>
              <a:gd name="connsiteX8" fmla="*/ 801274 w 2348703"/>
              <a:gd name="connsiteY8" fmla="*/ 262765 h 2469387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356" h="2468367">
                <a:moveTo>
                  <a:pt x="801274" y="262767"/>
                </a:moveTo>
                <a:cubicBezTo>
                  <a:pt x="902728" y="41479"/>
                  <a:pt x="1082484" y="-440"/>
                  <a:pt x="1159353" y="100"/>
                </a:cubicBezTo>
                <a:cubicBezTo>
                  <a:pt x="1198122" y="-2535"/>
                  <a:pt x="1404720" y="45890"/>
                  <a:pt x="1510140" y="266005"/>
                </a:cubicBezTo>
                <a:cubicBezTo>
                  <a:pt x="1615560" y="486120"/>
                  <a:pt x="1654560" y="665875"/>
                  <a:pt x="1791875" y="1320791"/>
                </a:cubicBezTo>
                <a:cubicBezTo>
                  <a:pt x="1929190" y="1975707"/>
                  <a:pt x="2070513" y="2272750"/>
                  <a:pt x="2275356" y="2464500"/>
                </a:cubicBezTo>
                <a:lnTo>
                  <a:pt x="925345" y="2468367"/>
                </a:lnTo>
                <a:lnTo>
                  <a:pt x="0" y="2468140"/>
                </a:lnTo>
                <a:cubicBezTo>
                  <a:pt x="227581" y="2214247"/>
                  <a:pt x="417082" y="1925211"/>
                  <a:pt x="550628" y="1327827"/>
                </a:cubicBezTo>
                <a:cubicBezTo>
                  <a:pt x="684174" y="730443"/>
                  <a:pt x="699820" y="484055"/>
                  <a:pt x="801274" y="262767"/>
                </a:cubicBezTo>
                <a:close/>
              </a:path>
            </a:pathLst>
          </a:custGeom>
          <a:gradFill>
            <a:gsLst>
              <a:gs pos="83000">
                <a:schemeClr val="accent2">
                  <a:alpha val="61992"/>
                </a:schemeClr>
              </a:gs>
              <a:gs pos="0">
                <a:srgbClr val="438BF9">
                  <a:alpha val="67441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2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12645197-2413-B74C-9F54-797964668CFC}"/>
              </a:ext>
            </a:extLst>
          </p:cNvPr>
          <p:cNvSpPr/>
          <p:nvPr/>
        </p:nvSpPr>
        <p:spPr>
          <a:xfrm>
            <a:off x="6637647" y="4836109"/>
            <a:ext cx="2239445" cy="2429291"/>
          </a:xfrm>
          <a:custGeom>
            <a:avLst/>
            <a:gdLst>
              <a:gd name="connsiteX0" fmla="*/ 238898 w 477795"/>
              <a:gd name="connsiteY0" fmla="*/ 0 h 2487827"/>
              <a:gd name="connsiteX1" fmla="*/ 238898 w 477795"/>
              <a:gd name="connsiteY1" fmla="*/ 0 h 2487827"/>
              <a:gd name="connsiteX2" fmla="*/ 477796 w 477795"/>
              <a:gd name="connsiteY2" fmla="*/ 238898 h 2487827"/>
              <a:gd name="connsiteX3" fmla="*/ 477795 w 477795"/>
              <a:gd name="connsiteY3" fmla="*/ 2487827 h 2487827"/>
              <a:gd name="connsiteX4" fmla="*/ 477795 w 477795"/>
              <a:gd name="connsiteY4" fmla="*/ 2487827 h 2487827"/>
              <a:gd name="connsiteX5" fmla="*/ 0 w 477795"/>
              <a:gd name="connsiteY5" fmla="*/ 2487827 h 2487827"/>
              <a:gd name="connsiteX6" fmla="*/ 0 w 477795"/>
              <a:gd name="connsiteY6" fmla="*/ 2487827 h 2487827"/>
              <a:gd name="connsiteX7" fmla="*/ 0 w 477795"/>
              <a:gd name="connsiteY7" fmla="*/ 238898 h 2487827"/>
              <a:gd name="connsiteX8" fmla="*/ 238898 w 477795"/>
              <a:gd name="connsiteY8" fmla="*/ 0 h 2487827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61180 w 1400078"/>
              <a:gd name="connsiteY0" fmla="*/ 0 h 2512049"/>
              <a:gd name="connsiteX1" fmla="*/ 1161180 w 1400078"/>
              <a:gd name="connsiteY1" fmla="*/ 0 h 2512049"/>
              <a:gd name="connsiteX2" fmla="*/ 1400078 w 1400078"/>
              <a:gd name="connsiteY2" fmla="*/ 238898 h 2512049"/>
              <a:gd name="connsiteX3" fmla="*/ 1400077 w 1400078"/>
              <a:gd name="connsiteY3" fmla="*/ 2487827 h 2512049"/>
              <a:gd name="connsiteX4" fmla="*/ 1400077 w 1400078"/>
              <a:gd name="connsiteY4" fmla="*/ 2487827 h 2512049"/>
              <a:gd name="connsiteX5" fmla="*/ 922282 w 1400078"/>
              <a:gd name="connsiteY5" fmla="*/ 2487827 h 2512049"/>
              <a:gd name="connsiteX6" fmla="*/ 1827 w 1400078"/>
              <a:gd name="connsiteY6" fmla="*/ 2512049 h 2512049"/>
              <a:gd name="connsiteX7" fmla="*/ 692332 w 1400078"/>
              <a:gd name="connsiteY7" fmla="*/ 1337476 h 2512049"/>
              <a:gd name="connsiteX8" fmla="*/ 922282 w 1400078"/>
              <a:gd name="connsiteY8" fmla="*/ 238898 h 2512049"/>
              <a:gd name="connsiteX9" fmla="*/ 1161180 w 1400078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690505 w 1398251"/>
              <a:gd name="connsiteY7" fmla="*/ 1337476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62635 w 1401533"/>
              <a:gd name="connsiteY0" fmla="*/ 0 h 2512049"/>
              <a:gd name="connsiteX1" fmla="*/ 1162635 w 1401533"/>
              <a:gd name="connsiteY1" fmla="*/ 0 h 2512049"/>
              <a:gd name="connsiteX2" fmla="*/ 1401533 w 1401533"/>
              <a:gd name="connsiteY2" fmla="*/ 238898 h 2512049"/>
              <a:gd name="connsiteX3" fmla="*/ 1401532 w 1401533"/>
              <a:gd name="connsiteY3" fmla="*/ 2487827 h 2512049"/>
              <a:gd name="connsiteX4" fmla="*/ 1401532 w 1401533"/>
              <a:gd name="connsiteY4" fmla="*/ 2487827 h 2512049"/>
              <a:gd name="connsiteX5" fmla="*/ 923737 w 1401533"/>
              <a:gd name="connsiteY5" fmla="*/ 2487827 h 2512049"/>
              <a:gd name="connsiteX6" fmla="*/ 3282 w 1401533"/>
              <a:gd name="connsiteY6" fmla="*/ 2512049 h 2512049"/>
              <a:gd name="connsiteX7" fmla="*/ 596897 w 1401533"/>
              <a:gd name="connsiteY7" fmla="*/ 1319309 h 2512049"/>
              <a:gd name="connsiteX8" fmla="*/ 845499 w 1401533"/>
              <a:gd name="connsiteY8" fmla="*/ 253568 h 2512049"/>
              <a:gd name="connsiteX9" fmla="*/ 1162635 w 1401533"/>
              <a:gd name="connsiteY9" fmla="*/ 0 h 2512049"/>
              <a:gd name="connsiteX0" fmla="*/ 1163178 w 1402076"/>
              <a:gd name="connsiteY0" fmla="*/ 0 h 2512049"/>
              <a:gd name="connsiteX1" fmla="*/ 1163178 w 1402076"/>
              <a:gd name="connsiteY1" fmla="*/ 0 h 2512049"/>
              <a:gd name="connsiteX2" fmla="*/ 1402076 w 1402076"/>
              <a:gd name="connsiteY2" fmla="*/ 238898 h 2512049"/>
              <a:gd name="connsiteX3" fmla="*/ 1402075 w 1402076"/>
              <a:gd name="connsiteY3" fmla="*/ 2487827 h 2512049"/>
              <a:gd name="connsiteX4" fmla="*/ 1402075 w 1402076"/>
              <a:gd name="connsiteY4" fmla="*/ 2487827 h 2512049"/>
              <a:gd name="connsiteX5" fmla="*/ 924280 w 1402076"/>
              <a:gd name="connsiteY5" fmla="*/ 2487827 h 2512049"/>
              <a:gd name="connsiteX6" fmla="*/ 3825 w 1402076"/>
              <a:gd name="connsiteY6" fmla="*/ 2512049 h 2512049"/>
              <a:gd name="connsiteX7" fmla="*/ 597440 w 1402076"/>
              <a:gd name="connsiteY7" fmla="*/ 1319309 h 2512049"/>
              <a:gd name="connsiteX8" fmla="*/ 846042 w 1402076"/>
              <a:gd name="connsiteY8" fmla="*/ 253568 h 2512049"/>
              <a:gd name="connsiteX9" fmla="*/ 1163178 w 1402076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894 w 1402792"/>
              <a:gd name="connsiteY0" fmla="*/ 0 h 2512049"/>
              <a:gd name="connsiteX1" fmla="*/ 1163894 w 1402792"/>
              <a:gd name="connsiteY1" fmla="*/ 0 h 2512049"/>
              <a:gd name="connsiteX2" fmla="*/ 1402792 w 1402792"/>
              <a:gd name="connsiteY2" fmla="*/ 238898 h 2512049"/>
              <a:gd name="connsiteX3" fmla="*/ 1402791 w 1402792"/>
              <a:gd name="connsiteY3" fmla="*/ 2487827 h 2512049"/>
              <a:gd name="connsiteX4" fmla="*/ 1402791 w 1402792"/>
              <a:gd name="connsiteY4" fmla="*/ 2487827 h 2512049"/>
              <a:gd name="connsiteX5" fmla="*/ 924996 w 1402792"/>
              <a:gd name="connsiteY5" fmla="*/ 2487827 h 2512049"/>
              <a:gd name="connsiteX6" fmla="*/ 4541 w 1402792"/>
              <a:gd name="connsiteY6" fmla="*/ 2512049 h 2512049"/>
              <a:gd name="connsiteX7" fmla="*/ 534588 w 1402792"/>
              <a:gd name="connsiteY7" fmla="*/ 1285081 h 2512049"/>
              <a:gd name="connsiteX8" fmla="*/ 805815 w 1402792"/>
              <a:gd name="connsiteY8" fmla="*/ 262667 h 2512049"/>
              <a:gd name="connsiteX9" fmla="*/ 1163894 w 1402792"/>
              <a:gd name="connsiteY9" fmla="*/ 0 h 2512049"/>
              <a:gd name="connsiteX0" fmla="*/ 1164023 w 1402921"/>
              <a:gd name="connsiteY0" fmla="*/ 0 h 2512049"/>
              <a:gd name="connsiteX1" fmla="*/ 1164023 w 1402921"/>
              <a:gd name="connsiteY1" fmla="*/ 0 h 2512049"/>
              <a:gd name="connsiteX2" fmla="*/ 1402921 w 1402921"/>
              <a:gd name="connsiteY2" fmla="*/ 238898 h 2512049"/>
              <a:gd name="connsiteX3" fmla="*/ 1402920 w 1402921"/>
              <a:gd name="connsiteY3" fmla="*/ 2487827 h 2512049"/>
              <a:gd name="connsiteX4" fmla="*/ 1402920 w 1402921"/>
              <a:gd name="connsiteY4" fmla="*/ 2487827 h 2512049"/>
              <a:gd name="connsiteX5" fmla="*/ 925125 w 1402921"/>
              <a:gd name="connsiteY5" fmla="*/ 2487827 h 2512049"/>
              <a:gd name="connsiteX6" fmla="*/ 4670 w 1402921"/>
              <a:gd name="connsiteY6" fmla="*/ 2512049 h 2512049"/>
              <a:gd name="connsiteX7" fmla="*/ 521069 w 1402921"/>
              <a:gd name="connsiteY7" fmla="*/ 1303278 h 2512049"/>
              <a:gd name="connsiteX8" fmla="*/ 805944 w 1402921"/>
              <a:gd name="connsiteY8" fmla="*/ 262667 h 2512049"/>
              <a:gd name="connsiteX9" fmla="*/ 1164023 w 140292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415622"/>
              <a:gd name="connsiteY0" fmla="*/ 0 h 2512049"/>
              <a:gd name="connsiteX1" fmla="*/ 1159353 w 1415622"/>
              <a:gd name="connsiteY1" fmla="*/ 0 h 2512049"/>
              <a:gd name="connsiteX2" fmla="*/ 1398251 w 1415622"/>
              <a:gd name="connsiteY2" fmla="*/ 238898 h 2512049"/>
              <a:gd name="connsiteX3" fmla="*/ 1397268 w 1415622"/>
              <a:gd name="connsiteY3" fmla="*/ 1178011 h 2512049"/>
              <a:gd name="connsiteX4" fmla="*/ 1398250 w 1415622"/>
              <a:gd name="connsiteY4" fmla="*/ 2487827 h 2512049"/>
              <a:gd name="connsiteX5" fmla="*/ 1398250 w 1415622"/>
              <a:gd name="connsiteY5" fmla="*/ 2487827 h 2512049"/>
              <a:gd name="connsiteX6" fmla="*/ 920455 w 1415622"/>
              <a:gd name="connsiteY6" fmla="*/ 2487827 h 2512049"/>
              <a:gd name="connsiteX7" fmla="*/ 0 w 1415622"/>
              <a:gd name="connsiteY7" fmla="*/ 2512049 h 2512049"/>
              <a:gd name="connsiteX8" fmla="*/ 516399 w 1415622"/>
              <a:gd name="connsiteY8" fmla="*/ 1303278 h 2512049"/>
              <a:gd name="connsiteX9" fmla="*/ 801274 w 1415622"/>
              <a:gd name="connsiteY9" fmla="*/ 262667 h 2512049"/>
              <a:gd name="connsiteX10" fmla="*/ 1159353 w 1415622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398250 w 2353593"/>
              <a:gd name="connsiteY4" fmla="*/ 248782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998751 w 2353593"/>
              <a:gd name="connsiteY4" fmla="*/ 242868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8674"/>
              <a:gd name="connsiteY0" fmla="*/ 0 h 2512049"/>
              <a:gd name="connsiteX1" fmla="*/ 1159353 w 2358674"/>
              <a:gd name="connsiteY1" fmla="*/ 0 h 2512049"/>
              <a:gd name="connsiteX2" fmla="*/ 1398251 w 2358674"/>
              <a:gd name="connsiteY2" fmla="*/ 238898 h 2512049"/>
              <a:gd name="connsiteX3" fmla="*/ 1397268 w 2358674"/>
              <a:gd name="connsiteY3" fmla="*/ 1178011 h 2512049"/>
              <a:gd name="connsiteX4" fmla="*/ 2353593 w 2358674"/>
              <a:gd name="connsiteY4" fmla="*/ 2474179 h 2512049"/>
              <a:gd name="connsiteX5" fmla="*/ 920455 w 2358674"/>
              <a:gd name="connsiteY5" fmla="*/ 2487827 h 2512049"/>
              <a:gd name="connsiteX6" fmla="*/ 0 w 2358674"/>
              <a:gd name="connsiteY6" fmla="*/ 2512049 h 2512049"/>
              <a:gd name="connsiteX7" fmla="*/ 516399 w 2358674"/>
              <a:gd name="connsiteY7" fmla="*/ 1303278 h 2512049"/>
              <a:gd name="connsiteX8" fmla="*/ 801274 w 2358674"/>
              <a:gd name="connsiteY8" fmla="*/ 262667 h 2512049"/>
              <a:gd name="connsiteX9" fmla="*/ 1159353 w 2358674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801274 w 2353593"/>
              <a:gd name="connsiteY0" fmla="*/ 263941 h 2513323"/>
              <a:gd name="connsiteX1" fmla="*/ 1159353 w 2353593"/>
              <a:gd name="connsiteY1" fmla="*/ 1274 h 2513323"/>
              <a:gd name="connsiteX2" fmla="*/ 1510140 w 2353593"/>
              <a:gd name="connsiteY2" fmla="*/ 267179 h 2513323"/>
              <a:gd name="connsiteX3" fmla="*/ 1757646 w 2353593"/>
              <a:gd name="connsiteY3" fmla="*/ 1165491 h 2513323"/>
              <a:gd name="connsiteX4" fmla="*/ 2353593 w 2353593"/>
              <a:gd name="connsiteY4" fmla="*/ 2475453 h 2513323"/>
              <a:gd name="connsiteX5" fmla="*/ 920455 w 2353593"/>
              <a:gd name="connsiteY5" fmla="*/ 2489101 h 2513323"/>
              <a:gd name="connsiteX6" fmla="*/ 0 w 2353593"/>
              <a:gd name="connsiteY6" fmla="*/ 2513323 h 2513323"/>
              <a:gd name="connsiteX7" fmla="*/ 516399 w 2353593"/>
              <a:gd name="connsiteY7" fmla="*/ 1304552 h 2513323"/>
              <a:gd name="connsiteX8" fmla="*/ 801274 w 2353593"/>
              <a:gd name="connsiteY8" fmla="*/ 263941 h 2513323"/>
              <a:gd name="connsiteX0" fmla="*/ 801274 w 2353593"/>
              <a:gd name="connsiteY0" fmla="*/ 262672 h 2512054"/>
              <a:gd name="connsiteX1" fmla="*/ 1159353 w 2353593"/>
              <a:gd name="connsiteY1" fmla="*/ 5 h 2512054"/>
              <a:gd name="connsiteX2" fmla="*/ 1510140 w 2353593"/>
              <a:gd name="connsiteY2" fmla="*/ 265910 h 2512054"/>
              <a:gd name="connsiteX3" fmla="*/ 1757646 w 2353593"/>
              <a:gd name="connsiteY3" fmla="*/ 1164222 h 2512054"/>
              <a:gd name="connsiteX4" fmla="*/ 2353593 w 2353593"/>
              <a:gd name="connsiteY4" fmla="*/ 2474184 h 2512054"/>
              <a:gd name="connsiteX5" fmla="*/ 920455 w 2353593"/>
              <a:gd name="connsiteY5" fmla="*/ 2487832 h 2512054"/>
              <a:gd name="connsiteX6" fmla="*/ 0 w 2353593"/>
              <a:gd name="connsiteY6" fmla="*/ 2512054 h 2512054"/>
              <a:gd name="connsiteX7" fmla="*/ 516399 w 2353593"/>
              <a:gd name="connsiteY7" fmla="*/ 1303283 h 2512054"/>
              <a:gd name="connsiteX8" fmla="*/ 801274 w 2353593"/>
              <a:gd name="connsiteY8" fmla="*/ 262672 h 2512054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490328"/>
              <a:gd name="connsiteX1" fmla="*/ 1159353 w 2353593"/>
              <a:gd name="connsiteY1" fmla="*/ 2501 h 2490328"/>
              <a:gd name="connsiteX2" fmla="*/ 1510140 w 2353593"/>
              <a:gd name="connsiteY2" fmla="*/ 268406 h 2490328"/>
              <a:gd name="connsiteX3" fmla="*/ 1757646 w 2353593"/>
              <a:gd name="connsiteY3" fmla="*/ 1166718 h 2490328"/>
              <a:gd name="connsiteX4" fmla="*/ 2353593 w 2353593"/>
              <a:gd name="connsiteY4" fmla="*/ 2476680 h 2490328"/>
              <a:gd name="connsiteX5" fmla="*/ 920455 w 2353593"/>
              <a:gd name="connsiteY5" fmla="*/ 2490328 h 2490328"/>
              <a:gd name="connsiteX6" fmla="*/ 0 w 2353593"/>
              <a:gd name="connsiteY6" fmla="*/ 2470541 h 2490328"/>
              <a:gd name="connsiteX7" fmla="*/ 516399 w 2353593"/>
              <a:gd name="connsiteY7" fmla="*/ 1305779 h 2490328"/>
              <a:gd name="connsiteX8" fmla="*/ 801274 w 2353593"/>
              <a:gd name="connsiteY8" fmla="*/ 265168 h 2490328"/>
              <a:gd name="connsiteX0" fmla="*/ 801274 w 2353593"/>
              <a:gd name="connsiteY0" fmla="*/ 265168 h 2476680"/>
              <a:gd name="connsiteX1" fmla="*/ 1159353 w 2353593"/>
              <a:gd name="connsiteY1" fmla="*/ 2501 h 2476680"/>
              <a:gd name="connsiteX2" fmla="*/ 1510140 w 2353593"/>
              <a:gd name="connsiteY2" fmla="*/ 268406 h 2476680"/>
              <a:gd name="connsiteX3" fmla="*/ 1757646 w 2353593"/>
              <a:gd name="connsiteY3" fmla="*/ 1166718 h 2476680"/>
              <a:gd name="connsiteX4" fmla="*/ 2353593 w 2353593"/>
              <a:gd name="connsiteY4" fmla="*/ 2476680 h 2476680"/>
              <a:gd name="connsiteX5" fmla="*/ 925345 w 2353593"/>
              <a:gd name="connsiteY5" fmla="*/ 2470768 h 2476680"/>
              <a:gd name="connsiteX6" fmla="*/ 0 w 2353593"/>
              <a:gd name="connsiteY6" fmla="*/ 2470541 h 2476680"/>
              <a:gd name="connsiteX7" fmla="*/ 516399 w 2353593"/>
              <a:gd name="connsiteY7" fmla="*/ 1305779 h 2476680"/>
              <a:gd name="connsiteX8" fmla="*/ 801274 w 2353593"/>
              <a:gd name="connsiteY8" fmla="*/ 265168 h 2476680"/>
              <a:gd name="connsiteX0" fmla="*/ 801274 w 2348703"/>
              <a:gd name="connsiteY0" fmla="*/ 265168 h 2471790"/>
              <a:gd name="connsiteX1" fmla="*/ 1159353 w 2348703"/>
              <a:gd name="connsiteY1" fmla="*/ 2501 h 2471790"/>
              <a:gd name="connsiteX2" fmla="*/ 1510140 w 2348703"/>
              <a:gd name="connsiteY2" fmla="*/ 268406 h 2471790"/>
              <a:gd name="connsiteX3" fmla="*/ 1757646 w 2348703"/>
              <a:gd name="connsiteY3" fmla="*/ 1166718 h 2471790"/>
              <a:gd name="connsiteX4" fmla="*/ 2348703 w 2348703"/>
              <a:gd name="connsiteY4" fmla="*/ 2471790 h 2471790"/>
              <a:gd name="connsiteX5" fmla="*/ 925345 w 2348703"/>
              <a:gd name="connsiteY5" fmla="*/ 2470768 h 2471790"/>
              <a:gd name="connsiteX6" fmla="*/ 0 w 2348703"/>
              <a:gd name="connsiteY6" fmla="*/ 2470541 h 2471790"/>
              <a:gd name="connsiteX7" fmla="*/ 516399 w 2348703"/>
              <a:gd name="connsiteY7" fmla="*/ 1305779 h 2471790"/>
              <a:gd name="connsiteX8" fmla="*/ 801274 w 2348703"/>
              <a:gd name="connsiteY8" fmla="*/ 265168 h 2471790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5 h 2469397"/>
              <a:gd name="connsiteX1" fmla="*/ 1159353 w 2348703"/>
              <a:gd name="connsiteY1" fmla="*/ 108 h 2469397"/>
              <a:gd name="connsiteX2" fmla="*/ 1510140 w 2348703"/>
              <a:gd name="connsiteY2" fmla="*/ 266013 h 2469397"/>
              <a:gd name="connsiteX3" fmla="*/ 1773006 w 2348703"/>
              <a:gd name="connsiteY3" fmla="*/ 1346002 h 2469397"/>
              <a:gd name="connsiteX4" fmla="*/ 1747866 w 2348703"/>
              <a:gd name="connsiteY4" fmla="*/ 1227893 h 2469397"/>
              <a:gd name="connsiteX5" fmla="*/ 2348703 w 2348703"/>
              <a:gd name="connsiteY5" fmla="*/ 2469397 h 2469397"/>
              <a:gd name="connsiteX6" fmla="*/ 925345 w 2348703"/>
              <a:gd name="connsiteY6" fmla="*/ 2468375 h 2469397"/>
              <a:gd name="connsiteX7" fmla="*/ 0 w 2348703"/>
              <a:gd name="connsiteY7" fmla="*/ 2468148 h 2469397"/>
              <a:gd name="connsiteX8" fmla="*/ 516399 w 2348703"/>
              <a:gd name="connsiteY8" fmla="*/ 1303386 h 2469397"/>
              <a:gd name="connsiteX9" fmla="*/ 801274 w 2348703"/>
              <a:gd name="connsiteY9" fmla="*/ 262775 h 246939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5 h 2469387"/>
              <a:gd name="connsiteX1" fmla="*/ 1159353 w 2348703"/>
              <a:gd name="connsiteY1" fmla="*/ 98 h 2469387"/>
              <a:gd name="connsiteX2" fmla="*/ 1510140 w 2348703"/>
              <a:gd name="connsiteY2" fmla="*/ 266003 h 2469387"/>
              <a:gd name="connsiteX3" fmla="*/ 1742976 w 2348703"/>
              <a:gd name="connsiteY3" fmla="*/ 1315899 h 2469387"/>
              <a:gd name="connsiteX4" fmla="*/ 2348703 w 2348703"/>
              <a:gd name="connsiteY4" fmla="*/ 2469387 h 2469387"/>
              <a:gd name="connsiteX5" fmla="*/ 925345 w 2348703"/>
              <a:gd name="connsiteY5" fmla="*/ 2468365 h 2469387"/>
              <a:gd name="connsiteX6" fmla="*/ 0 w 2348703"/>
              <a:gd name="connsiteY6" fmla="*/ 2468138 h 2469387"/>
              <a:gd name="connsiteX7" fmla="*/ 516399 w 2348703"/>
              <a:gd name="connsiteY7" fmla="*/ 1303376 h 2469387"/>
              <a:gd name="connsiteX8" fmla="*/ 801274 w 2348703"/>
              <a:gd name="connsiteY8" fmla="*/ 262765 h 2469387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356" h="2468367">
                <a:moveTo>
                  <a:pt x="801274" y="262767"/>
                </a:moveTo>
                <a:cubicBezTo>
                  <a:pt x="902728" y="41479"/>
                  <a:pt x="1082484" y="-440"/>
                  <a:pt x="1159353" y="100"/>
                </a:cubicBezTo>
                <a:cubicBezTo>
                  <a:pt x="1198122" y="-2535"/>
                  <a:pt x="1404720" y="45890"/>
                  <a:pt x="1510140" y="266005"/>
                </a:cubicBezTo>
                <a:cubicBezTo>
                  <a:pt x="1615560" y="486120"/>
                  <a:pt x="1654560" y="665875"/>
                  <a:pt x="1791875" y="1320791"/>
                </a:cubicBezTo>
                <a:cubicBezTo>
                  <a:pt x="1929190" y="1975707"/>
                  <a:pt x="2070513" y="2272750"/>
                  <a:pt x="2275356" y="2464500"/>
                </a:cubicBezTo>
                <a:lnTo>
                  <a:pt x="925345" y="2468367"/>
                </a:lnTo>
                <a:lnTo>
                  <a:pt x="0" y="2468140"/>
                </a:lnTo>
                <a:cubicBezTo>
                  <a:pt x="227581" y="2214247"/>
                  <a:pt x="417082" y="1925211"/>
                  <a:pt x="550628" y="1327827"/>
                </a:cubicBezTo>
                <a:cubicBezTo>
                  <a:pt x="684174" y="730443"/>
                  <a:pt x="699820" y="484055"/>
                  <a:pt x="801274" y="262767"/>
                </a:cubicBezTo>
                <a:close/>
              </a:path>
            </a:pathLst>
          </a:custGeom>
          <a:gradFill>
            <a:gsLst>
              <a:gs pos="32000">
                <a:schemeClr val="accent2">
                  <a:alpha val="49947"/>
                </a:schemeClr>
              </a:gs>
              <a:gs pos="99000">
                <a:srgbClr val="438BF9">
                  <a:alpha val="67441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8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63AEC8B8-5057-1340-B746-78E61E9740D9}"/>
              </a:ext>
            </a:extLst>
          </p:cNvPr>
          <p:cNvSpPr/>
          <p:nvPr/>
        </p:nvSpPr>
        <p:spPr>
          <a:xfrm>
            <a:off x="4706684" y="4050903"/>
            <a:ext cx="2239445" cy="3228564"/>
          </a:xfrm>
          <a:custGeom>
            <a:avLst/>
            <a:gdLst>
              <a:gd name="connsiteX0" fmla="*/ 238898 w 477795"/>
              <a:gd name="connsiteY0" fmla="*/ 0 h 2487827"/>
              <a:gd name="connsiteX1" fmla="*/ 238898 w 477795"/>
              <a:gd name="connsiteY1" fmla="*/ 0 h 2487827"/>
              <a:gd name="connsiteX2" fmla="*/ 477796 w 477795"/>
              <a:gd name="connsiteY2" fmla="*/ 238898 h 2487827"/>
              <a:gd name="connsiteX3" fmla="*/ 477795 w 477795"/>
              <a:gd name="connsiteY3" fmla="*/ 2487827 h 2487827"/>
              <a:gd name="connsiteX4" fmla="*/ 477795 w 477795"/>
              <a:gd name="connsiteY4" fmla="*/ 2487827 h 2487827"/>
              <a:gd name="connsiteX5" fmla="*/ 0 w 477795"/>
              <a:gd name="connsiteY5" fmla="*/ 2487827 h 2487827"/>
              <a:gd name="connsiteX6" fmla="*/ 0 w 477795"/>
              <a:gd name="connsiteY6" fmla="*/ 2487827 h 2487827"/>
              <a:gd name="connsiteX7" fmla="*/ 0 w 477795"/>
              <a:gd name="connsiteY7" fmla="*/ 238898 h 2487827"/>
              <a:gd name="connsiteX8" fmla="*/ 238898 w 477795"/>
              <a:gd name="connsiteY8" fmla="*/ 0 h 2487827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61180 w 1400078"/>
              <a:gd name="connsiteY0" fmla="*/ 0 h 2512049"/>
              <a:gd name="connsiteX1" fmla="*/ 1161180 w 1400078"/>
              <a:gd name="connsiteY1" fmla="*/ 0 h 2512049"/>
              <a:gd name="connsiteX2" fmla="*/ 1400078 w 1400078"/>
              <a:gd name="connsiteY2" fmla="*/ 238898 h 2512049"/>
              <a:gd name="connsiteX3" fmla="*/ 1400077 w 1400078"/>
              <a:gd name="connsiteY3" fmla="*/ 2487827 h 2512049"/>
              <a:gd name="connsiteX4" fmla="*/ 1400077 w 1400078"/>
              <a:gd name="connsiteY4" fmla="*/ 2487827 h 2512049"/>
              <a:gd name="connsiteX5" fmla="*/ 922282 w 1400078"/>
              <a:gd name="connsiteY5" fmla="*/ 2487827 h 2512049"/>
              <a:gd name="connsiteX6" fmla="*/ 1827 w 1400078"/>
              <a:gd name="connsiteY6" fmla="*/ 2512049 h 2512049"/>
              <a:gd name="connsiteX7" fmla="*/ 692332 w 1400078"/>
              <a:gd name="connsiteY7" fmla="*/ 1337476 h 2512049"/>
              <a:gd name="connsiteX8" fmla="*/ 922282 w 1400078"/>
              <a:gd name="connsiteY8" fmla="*/ 238898 h 2512049"/>
              <a:gd name="connsiteX9" fmla="*/ 1161180 w 1400078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690505 w 1398251"/>
              <a:gd name="connsiteY7" fmla="*/ 1337476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62635 w 1401533"/>
              <a:gd name="connsiteY0" fmla="*/ 0 h 2512049"/>
              <a:gd name="connsiteX1" fmla="*/ 1162635 w 1401533"/>
              <a:gd name="connsiteY1" fmla="*/ 0 h 2512049"/>
              <a:gd name="connsiteX2" fmla="*/ 1401533 w 1401533"/>
              <a:gd name="connsiteY2" fmla="*/ 238898 h 2512049"/>
              <a:gd name="connsiteX3" fmla="*/ 1401532 w 1401533"/>
              <a:gd name="connsiteY3" fmla="*/ 2487827 h 2512049"/>
              <a:gd name="connsiteX4" fmla="*/ 1401532 w 1401533"/>
              <a:gd name="connsiteY4" fmla="*/ 2487827 h 2512049"/>
              <a:gd name="connsiteX5" fmla="*/ 923737 w 1401533"/>
              <a:gd name="connsiteY5" fmla="*/ 2487827 h 2512049"/>
              <a:gd name="connsiteX6" fmla="*/ 3282 w 1401533"/>
              <a:gd name="connsiteY6" fmla="*/ 2512049 h 2512049"/>
              <a:gd name="connsiteX7" fmla="*/ 596897 w 1401533"/>
              <a:gd name="connsiteY7" fmla="*/ 1319309 h 2512049"/>
              <a:gd name="connsiteX8" fmla="*/ 845499 w 1401533"/>
              <a:gd name="connsiteY8" fmla="*/ 253568 h 2512049"/>
              <a:gd name="connsiteX9" fmla="*/ 1162635 w 1401533"/>
              <a:gd name="connsiteY9" fmla="*/ 0 h 2512049"/>
              <a:gd name="connsiteX0" fmla="*/ 1163178 w 1402076"/>
              <a:gd name="connsiteY0" fmla="*/ 0 h 2512049"/>
              <a:gd name="connsiteX1" fmla="*/ 1163178 w 1402076"/>
              <a:gd name="connsiteY1" fmla="*/ 0 h 2512049"/>
              <a:gd name="connsiteX2" fmla="*/ 1402076 w 1402076"/>
              <a:gd name="connsiteY2" fmla="*/ 238898 h 2512049"/>
              <a:gd name="connsiteX3" fmla="*/ 1402075 w 1402076"/>
              <a:gd name="connsiteY3" fmla="*/ 2487827 h 2512049"/>
              <a:gd name="connsiteX4" fmla="*/ 1402075 w 1402076"/>
              <a:gd name="connsiteY4" fmla="*/ 2487827 h 2512049"/>
              <a:gd name="connsiteX5" fmla="*/ 924280 w 1402076"/>
              <a:gd name="connsiteY5" fmla="*/ 2487827 h 2512049"/>
              <a:gd name="connsiteX6" fmla="*/ 3825 w 1402076"/>
              <a:gd name="connsiteY6" fmla="*/ 2512049 h 2512049"/>
              <a:gd name="connsiteX7" fmla="*/ 597440 w 1402076"/>
              <a:gd name="connsiteY7" fmla="*/ 1319309 h 2512049"/>
              <a:gd name="connsiteX8" fmla="*/ 846042 w 1402076"/>
              <a:gd name="connsiteY8" fmla="*/ 253568 h 2512049"/>
              <a:gd name="connsiteX9" fmla="*/ 1163178 w 1402076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894 w 1402792"/>
              <a:gd name="connsiteY0" fmla="*/ 0 h 2512049"/>
              <a:gd name="connsiteX1" fmla="*/ 1163894 w 1402792"/>
              <a:gd name="connsiteY1" fmla="*/ 0 h 2512049"/>
              <a:gd name="connsiteX2" fmla="*/ 1402792 w 1402792"/>
              <a:gd name="connsiteY2" fmla="*/ 238898 h 2512049"/>
              <a:gd name="connsiteX3" fmla="*/ 1402791 w 1402792"/>
              <a:gd name="connsiteY3" fmla="*/ 2487827 h 2512049"/>
              <a:gd name="connsiteX4" fmla="*/ 1402791 w 1402792"/>
              <a:gd name="connsiteY4" fmla="*/ 2487827 h 2512049"/>
              <a:gd name="connsiteX5" fmla="*/ 924996 w 1402792"/>
              <a:gd name="connsiteY5" fmla="*/ 2487827 h 2512049"/>
              <a:gd name="connsiteX6" fmla="*/ 4541 w 1402792"/>
              <a:gd name="connsiteY6" fmla="*/ 2512049 h 2512049"/>
              <a:gd name="connsiteX7" fmla="*/ 534588 w 1402792"/>
              <a:gd name="connsiteY7" fmla="*/ 1285081 h 2512049"/>
              <a:gd name="connsiteX8" fmla="*/ 805815 w 1402792"/>
              <a:gd name="connsiteY8" fmla="*/ 262667 h 2512049"/>
              <a:gd name="connsiteX9" fmla="*/ 1163894 w 1402792"/>
              <a:gd name="connsiteY9" fmla="*/ 0 h 2512049"/>
              <a:gd name="connsiteX0" fmla="*/ 1164023 w 1402921"/>
              <a:gd name="connsiteY0" fmla="*/ 0 h 2512049"/>
              <a:gd name="connsiteX1" fmla="*/ 1164023 w 1402921"/>
              <a:gd name="connsiteY1" fmla="*/ 0 h 2512049"/>
              <a:gd name="connsiteX2" fmla="*/ 1402921 w 1402921"/>
              <a:gd name="connsiteY2" fmla="*/ 238898 h 2512049"/>
              <a:gd name="connsiteX3" fmla="*/ 1402920 w 1402921"/>
              <a:gd name="connsiteY3" fmla="*/ 2487827 h 2512049"/>
              <a:gd name="connsiteX4" fmla="*/ 1402920 w 1402921"/>
              <a:gd name="connsiteY4" fmla="*/ 2487827 h 2512049"/>
              <a:gd name="connsiteX5" fmla="*/ 925125 w 1402921"/>
              <a:gd name="connsiteY5" fmla="*/ 2487827 h 2512049"/>
              <a:gd name="connsiteX6" fmla="*/ 4670 w 1402921"/>
              <a:gd name="connsiteY6" fmla="*/ 2512049 h 2512049"/>
              <a:gd name="connsiteX7" fmla="*/ 521069 w 1402921"/>
              <a:gd name="connsiteY7" fmla="*/ 1303278 h 2512049"/>
              <a:gd name="connsiteX8" fmla="*/ 805944 w 1402921"/>
              <a:gd name="connsiteY8" fmla="*/ 262667 h 2512049"/>
              <a:gd name="connsiteX9" fmla="*/ 1164023 w 140292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415622"/>
              <a:gd name="connsiteY0" fmla="*/ 0 h 2512049"/>
              <a:gd name="connsiteX1" fmla="*/ 1159353 w 1415622"/>
              <a:gd name="connsiteY1" fmla="*/ 0 h 2512049"/>
              <a:gd name="connsiteX2" fmla="*/ 1398251 w 1415622"/>
              <a:gd name="connsiteY2" fmla="*/ 238898 h 2512049"/>
              <a:gd name="connsiteX3" fmla="*/ 1397268 w 1415622"/>
              <a:gd name="connsiteY3" fmla="*/ 1178011 h 2512049"/>
              <a:gd name="connsiteX4" fmla="*/ 1398250 w 1415622"/>
              <a:gd name="connsiteY4" fmla="*/ 2487827 h 2512049"/>
              <a:gd name="connsiteX5" fmla="*/ 1398250 w 1415622"/>
              <a:gd name="connsiteY5" fmla="*/ 2487827 h 2512049"/>
              <a:gd name="connsiteX6" fmla="*/ 920455 w 1415622"/>
              <a:gd name="connsiteY6" fmla="*/ 2487827 h 2512049"/>
              <a:gd name="connsiteX7" fmla="*/ 0 w 1415622"/>
              <a:gd name="connsiteY7" fmla="*/ 2512049 h 2512049"/>
              <a:gd name="connsiteX8" fmla="*/ 516399 w 1415622"/>
              <a:gd name="connsiteY8" fmla="*/ 1303278 h 2512049"/>
              <a:gd name="connsiteX9" fmla="*/ 801274 w 1415622"/>
              <a:gd name="connsiteY9" fmla="*/ 262667 h 2512049"/>
              <a:gd name="connsiteX10" fmla="*/ 1159353 w 1415622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398250 w 2353593"/>
              <a:gd name="connsiteY4" fmla="*/ 248782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998751 w 2353593"/>
              <a:gd name="connsiteY4" fmla="*/ 242868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8674"/>
              <a:gd name="connsiteY0" fmla="*/ 0 h 2512049"/>
              <a:gd name="connsiteX1" fmla="*/ 1159353 w 2358674"/>
              <a:gd name="connsiteY1" fmla="*/ 0 h 2512049"/>
              <a:gd name="connsiteX2" fmla="*/ 1398251 w 2358674"/>
              <a:gd name="connsiteY2" fmla="*/ 238898 h 2512049"/>
              <a:gd name="connsiteX3" fmla="*/ 1397268 w 2358674"/>
              <a:gd name="connsiteY3" fmla="*/ 1178011 h 2512049"/>
              <a:gd name="connsiteX4" fmla="*/ 2353593 w 2358674"/>
              <a:gd name="connsiteY4" fmla="*/ 2474179 h 2512049"/>
              <a:gd name="connsiteX5" fmla="*/ 920455 w 2358674"/>
              <a:gd name="connsiteY5" fmla="*/ 2487827 h 2512049"/>
              <a:gd name="connsiteX6" fmla="*/ 0 w 2358674"/>
              <a:gd name="connsiteY6" fmla="*/ 2512049 h 2512049"/>
              <a:gd name="connsiteX7" fmla="*/ 516399 w 2358674"/>
              <a:gd name="connsiteY7" fmla="*/ 1303278 h 2512049"/>
              <a:gd name="connsiteX8" fmla="*/ 801274 w 2358674"/>
              <a:gd name="connsiteY8" fmla="*/ 262667 h 2512049"/>
              <a:gd name="connsiteX9" fmla="*/ 1159353 w 2358674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801274 w 2353593"/>
              <a:gd name="connsiteY0" fmla="*/ 263941 h 2513323"/>
              <a:gd name="connsiteX1" fmla="*/ 1159353 w 2353593"/>
              <a:gd name="connsiteY1" fmla="*/ 1274 h 2513323"/>
              <a:gd name="connsiteX2" fmla="*/ 1510140 w 2353593"/>
              <a:gd name="connsiteY2" fmla="*/ 267179 h 2513323"/>
              <a:gd name="connsiteX3" fmla="*/ 1757646 w 2353593"/>
              <a:gd name="connsiteY3" fmla="*/ 1165491 h 2513323"/>
              <a:gd name="connsiteX4" fmla="*/ 2353593 w 2353593"/>
              <a:gd name="connsiteY4" fmla="*/ 2475453 h 2513323"/>
              <a:gd name="connsiteX5" fmla="*/ 920455 w 2353593"/>
              <a:gd name="connsiteY5" fmla="*/ 2489101 h 2513323"/>
              <a:gd name="connsiteX6" fmla="*/ 0 w 2353593"/>
              <a:gd name="connsiteY6" fmla="*/ 2513323 h 2513323"/>
              <a:gd name="connsiteX7" fmla="*/ 516399 w 2353593"/>
              <a:gd name="connsiteY7" fmla="*/ 1304552 h 2513323"/>
              <a:gd name="connsiteX8" fmla="*/ 801274 w 2353593"/>
              <a:gd name="connsiteY8" fmla="*/ 263941 h 2513323"/>
              <a:gd name="connsiteX0" fmla="*/ 801274 w 2353593"/>
              <a:gd name="connsiteY0" fmla="*/ 262672 h 2512054"/>
              <a:gd name="connsiteX1" fmla="*/ 1159353 w 2353593"/>
              <a:gd name="connsiteY1" fmla="*/ 5 h 2512054"/>
              <a:gd name="connsiteX2" fmla="*/ 1510140 w 2353593"/>
              <a:gd name="connsiteY2" fmla="*/ 265910 h 2512054"/>
              <a:gd name="connsiteX3" fmla="*/ 1757646 w 2353593"/>
              <a:gd name="connsiteY3" fmla="*/ 1164222 h 2512054"/>
              <a:gd name="connsiteX4" fmla="*/ 2353593 w 2353593"/>
              <a:gd name="connsiteY4" fmla="*/ 2474184 h 2512054"/>
              <a:gd name="connsiteX5" fmla="*/ 920455 w 2353593"/>
              <a:gd name="connsiteY5" fmla="*/ 2487832 h 2512054"/>
              <a:gd name="connsiteX6" fmla="*/ 0 w 2353593"/>
              <a:gd name="connsiteY6" fmla="*/ 2512054 h 2512054"/>
              <a:gd name="connsiteX7" fmla="*/ 516399 w 2353593"/>
              <a:gd name="connsiteY7" fmla="*/ 1303283 h 2512054"/>
              <a:gd name="connsiteX8" fmla="*/ 801274 w 2353593"/>
              <a:gd name="connsiteY8" fmla="*/ 262672 h 2512054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490328"/>
              <a:gd name="connsiteX1" fmla="*/ 1159353 w 2353593"/>
              <a:gd name="connsiteY1" fmla="*/ 2501 h 2490328"/>
              <a:gd name="connsiteX2" fmla="*/ 1510140 w 2353593"/>
              <a:gd name="connsiteY2" fmla="*/ 268406 h 2490328"/>
              <a:gd name="connsiteX3" fmla="*/ 1757646 w 2353593"/>
              <a:gd name="connsiteY3" fmla="*/ 1166718 h 2490328"/>
              <a:gd name="connsiteX4" fmla="*/ 2353593 w 2353593"/>
              <a:gd name="connsiteY4" fmla="*/ 2476680 h 2490328"/>
              <a:gd name="connsiteX5" fmla="*/ 920455 w 2353593"/>
              <a:gd name="connsiteY5" fmla="*/ 2490328 h 2490328"/>
              <a:gd name="connsiteX6" fmla="*/ 0 w 2353593"/>
              <a:gd name="connsiteY6" fmla="*/ 2470541 h 2490328"/>
              <a:gd name="connsiteX7" fmla="*/ 516399 w 2353593"/>
              <a:gd name="connsiteY7" fmla="*/ 1305779 h 2490328"/>
              <a:gd name="connsiteX8" fmla="*/ 801274 w 2353593"/>
              <a:gd name="connsiteY8" fmla="*/ 265168 h 2490328"/>
              <a:gd name="connsiteX0" fmla="*/ 801274 w 2353593"/>
              <a:gd name="connsiteY0" fmla="*/ 265168 h 2476680"/>
              <a:gd name="connsiteX1" fmla="*/ 1159353 w 2353593"/>
              <a:gd name="connsiteY1" fmla="*/ 2501 h 2476680"/>
              <a:gd name="connsiteX2" fmla="*/ 1510140 w 2353593"/>
              <a:gd name="connsiteY2" fmla="*/ 268406 h 2476680"/>
              <a:gd name="connsiteX3" fmla="*/ 1757646 w 2353593"/>
              <a:gd name="connsiteY3" fmla="*/ 1166718 h 2476680"/>
              <a:gd name="connsiteX4" fmla="*/ 2353593 w 2353593"/>
              <a:gd name="connsiteY4" fmla="*/ 2476680 h 2476680"/>
              <a:gd name="connsiteX5" fmla="*/ 925345 w 2353593"/>
              <a:gd name="connsiteY5" fmla="*/ 2470768 h 2476680"/>
              <a:gd name="connsiteX6" fmla="*/ 0 w 2353593"/>
              <a:gd name="connsiteY6" fmla="*/ 2470541 h 2476680"/>
              <a:gd name="connsiteX7" fmla="*/ 516399 w 2353593"/>
              <a:gd name="connsiteY7" fmla="*/ 1305779 h 2476680"/>
              <a:gd name="connsiteX8" fmla="*/ 801274 w 2353593"/>
              <a:gd name="connsiteY8" fmla="*/ 265168 h 2476680"/>
              <a:gd name="connsiteX0" fmla="*/ 801274 w 2348703"/>
              <a:gd name="connsiteY0" fmla="*/ 265168 h 2471790"/>
              <a:gd name="connsiteX1" fmla="*/ 1159353 w 2348703"/>
              <a:gd name="connsiteY1" fmla="*/ 2501 h 2471790"/>
              <a:gd name="connsiteX2" fmla="*/ 1510140 w 2348703"/>
              <a:gd name="connsiteY2" fmla="*/ 268406 h 2471790"/>
              <a:gd name="connsiteX3" fmla="*/ 1757646 w 2348703"/>
              <a:gd name="connsiteY3" fmla="*/ 1166718 h 2471790"/>
              <a:gd name="connsiteX4" fmla="*/ 2348703 w 2348703"/>
              <a:gd name="connsiteY4" fmla="*/ 2471790 h 2471790"/>
              <a:gd name="connsiteX5" fmla="*/ 925345 w 2348703"/>
              <a:gd name="connsiteY5" fmla="*/ 2470768 h 2471790"/>
              <a:gd name="connsiteX6" fmla="*/ 0 w 2348703"/>
              <a:gd name="connsiteY6" fmla="*/ 2470541 h 2471790"/>
              <a:gd name="connsiteX7" fmla="*/ 516399 w 2348703"/>
              <a:gd name="connsiteY7" fmla="*/ 1305779 h 2471790"/>
              <a:gd name="connsiteX8" fmla="*/ 801274 w 2348703"/>
              <a:gd name="connsiteY8" fmla="*/ 265168 h 2471790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5 h 2469397"/>
              <a:gd name="connsiteX1" fmla="*/ 1159353 w 2348703"/>
              <a:gd name="connsiteY1" fmla="*/ 108 h 2469397"/>
              <a:gd name="connsiteX2" fmla="*/ 1510140 w 2348703"/>
              <a:gd name="connsiteY2" fmla="*/ 266013 h 2469397"/>
              <a:gd name="connsiteX3" fmla="*/ 1773006 w 2348703"/>
              <a:gd name="connsiteY3" fmla="*/ 1346002 h 2469397"/>
              <a:gd name="connsiteX4" fmla="*/ 1747866 w 2348703"/>
              <a:gd name="connsiteY4" fmla="*/ 1227893 h 2469397"/>
              <a:gd name="connsiteX5" fmla="*/ 2348703 w 2348703"/>
              <a:gd name="connsiteY5" fmla="*/ 2469397 h 2469397"/>
              <a:gd name="connsiteX6" fmla="*/ 925345 w 2348703"/>
              <a:gd name="connsiteY6" fmla="*/ 2468375 h 2469397"/>
              <a:gd name="connsiteX7" fmla="*/ 0 w 2348703"/>
              <a:gd name="connsiteY7" fmla="*/ 2468148 h 2469397"/>
              <a:gd name="connsiteX8" fmla="*/ 516399 w 2348703"/>
              <a:gd name="connsiteY8" fmla="*/ 1303386 h 2469397"/>
              <a:gd name="connsiteX9" fmla="*/ 801274 w 2348703"/>
              <a:gd name="connsiteY9" fmla="*/ 262775 h 246939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5 h 2469387"/>
              <a:gd name="connsiteX1" fmla="*/ 1159353 w 2348703"/>
              <a:gd name="connsiteY1" fmla="*/ 98 h 2469387"/>
              <a:gd name="connsiteX2" fmla="*/ 1510140 w 2348703"/>
              <a:gd name="connsiteY2" fmla="*/ 266003 h 2469387"/>
              <a:gd name="connsiteX3" fmla="*/ 1742976 w 2348703"/>
              <a:gd name="connsiteY3" fmla="*/ 1315899 h 2469387"/>
              <a:gd name="connsiteX4" fmla="*/ 2348703 w 2348703"/>
              <a:gd name="connsiteY4" fmla="*/ 2469387 h 2469387"/>
              <a:gd name="connsiteX5" fmla="*/ 925345 w 2348703"/>
              <a:gd name="connsiteY5" fmla="*/ 2468365 h 2469387"/>
              <a:gd name="connsiteX6" fmla="*/ 0 w 2348703"/>
              <a:gd name="connsiteY6" fmla="*/ 2468138 h 2469387"/>
              <a:gd name="connsiteX7" fmla="*/ 516399 w 2348703"/>
              <a:gd name="connsiteY7" fmla="*/ 1303376 h 2469387"/>
              <a:gd name="connsiteX8" fmla="*/ 801274 w 2348703"/>
              <a:gd name="connsiteY8" fmla="*/ 262765 h 2469387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356" h="2468367">
                <a:moveTo>
                  <a:pt x="801274" y="262767"/>
                </a:moveTo>
                <a:cubicBezTo>
                  <a:pt x="902728" y="41479"/>
                  <a:pt x="1082484" y="-440"/>
                  <a:pt x="1159353" y="100"/>
                </a:cubicBezTo>
                <a:cubicBezTo>
                  <a:pt x="1198122" y="-2535"/>
                  <a:pt x="1404720" y="45890"/>
                  <a:pt x="1510140" y="266005"/>
                </a:cubicBezTo>
                <a:cubicBezTo>
                  <a:pt x="1615560" y="486120"/>
                  <a:pt x="1654560" y="665875"/>
                  <a:pt x="1791875" y="1320791"/>
                </a:cubicBezTo>
                <a:cubicBezTo>
                  <a:pt x="1929190" y="1975707"/>
                  <a:pt x="2070513" y="2272750"/>
                  <a:pt x="2275356" y="2464500"/>
                </a:cubicBezTo>
                <a:lnTo>
                  <a:pt x="925345" y="2468367"/>
                </a:lnTo>
                <a:lnTo>
                  <a:pt x="0" y="2468140"/>
                </a:lnTo>
                <a:cubicBezTo>
                  <a:pt x="227581" y="2214247"/>
                  <a:pt x="417082" y="1925211"/>
                  <a:pt x="550628" y="1327827"/>
                </a:cubicBezTo>
                <a:cubicBezTo>
                  <a:pt x="684174" y="730443"/>
                  <a:pt x="699820" y="484055"/>
                  <a:pt x="801274" y="262767"/>
                </a:cubicBezTo>
                <a:close/>
              </a:path>
            </a:pathLst>
          </a:custGeom>
          <a:gradFill>
            <a:gsLst>
              <a:gs pos="82000">
                <a:schemeClr val="accent1">
                  <a:lumMod val="20000"/>
                  <a:lumOff val="80000"/>
                </a:schemeClr>
              </a:gs>
              <a:gs pos="6000">
                <a:schemeClr val="accent1"/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4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07EB256E-77E6-614B-BA68-82DCBA0144AA}"/>
              </a:ext>
            </a:extLst>
          </p:cNvPr>
          <p:cNvSpPr/>
          <p:nvPr/>
        </p:nvSpPr>
        <p:spPr>
          <a:xfrm>
            <a:off x="12223201" y="3636380"/>
            <a:ext cx="2540077" cy="3643084"/>
          </a:xfrm>
          <a:custGeom>
            <a:avLst/>
            <a:gdLst>
              <a:gd name="connsiteX0" fmla="*/ 238898 w 477795"/>
              <a:gd name="connsiteY0" fmla="*/ 0 h 2487827"/>
              <a:gd name="connsiteX1" fmla="*/ 238898 w 477795"/>
              <a:gd name="connsiteY1" fmla="*/ 0 h 2487827"/>
              <a:gd name="connsiteX2" fmla="*/ 477796 w 477795"/>
              <a:gd name="connsiteY2" fmla="*/ 238898 h 2487827"/>
              <a:gd name="connsiteX3" fmla="*/ 477795 w 477795"/>
              <a:gd name="connsiteY3" fmla="*/ 2487827 h 2487827"/>
              <a:gd name="connsiteX4" fmla="*/ 477795 w 477795"/>
              <a:gd name="connsiteY4" fmla="*/ 2487827 h 2487827"/>
              <a:gd name="connsiteX5" fmla="*/ 0 w 477795"/>
              <a:gd name="connsiteY5" fmla="*/ 2487827 h 2487827"/>
              <a:gd name="connsiteX6" fmla="*/ 0 w 477795"/>
              <a:gd name="connsiteY6" fmla="*/ 2487827 h 2487827"/>
              <a:gd name="connsiteX7" fmla="*/ 0 w 477795"/>
              <a:gd name="connsiteY7" fmla="*/ 238898 h 2487827"/>
              <a:gd name="connsiteX8" fmla="*/ 238898 w 477795"/>
              <a:gd name="connsiteY8" fmla="*/ 0 h 2487827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61180 w 1400078"/>
              <a:gd name="connsiteY0" fmla="*/ 0 h 2512049"/>
              <a:gd name="connsiteX1" fmla="*/ 1161180 w 1400078"/>
              <a:gd name="connsiteY1" fmla="*/ 0 h 2512049"/>
              <a:gd name="connsiteX2" fmla="*/ 1400078 w 1400078"/>
              <a:gd name="connsiteY2" fmla="*/ 238898 h 2512049"/>
              <a:gd name="connsiteX3" fmla="*/ 1400077 w 1400078"/>
              <a:gd name="connsiteY3" fmla="*/ 2487827 h 2512049"/>
              <a:gd name="connsiteX4" fmla="*/ 1400077 w 1400078"/>
              <a:gd name="connsiteY4" fmla="*/ 2487827 h 2512049"/>
              <a:gd name="connsiteX5" fmla="*/ 922282 w 1400078"/>
              <a:gd name="connsiteY5" fmla="*/ 2487827 h 2512049"/>
              <a:gd name="connsiteX6" fmla="*/ 1827 w 1400078"/>
              <a:gd name="connsiteY6" fmla="*/ 2512049 h 2512049"/>
              <a:gd name="connsiteX7" fmla="*/ 692332 w 1400078"/>
              <a:gd name="connsiteY7" fmla="*/ 1337476 h 2512049"/>
              <a:gd name="connsiteX8" fmla="*/ 922282 w 1400078"/>
              <a:gd name="connsiteY8" fmla="*/ 238898 h 2512049"/>
              <a:gd name="connsiteX9" fmla="*/ 1161180 w 1400078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690505 w 1398251"/>
              <a:gd name="connsiteY7" fmla="*/ 1337476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62635 w 1401533"/>
              <a:gd name="connsiteY0" fmla="*/ 0 h 2512049"/>
              <a:gd name="connsiteX1" fmla="*/ 1162635 w 1401533"/>
              <a:gd name="connsiteY1" fmla="*/ 0 h 2512049"/>
              <a:gd name="connsiteX2" fmla="*/ 1401533 w 1401533"/>
              <a:gd name="connsiteY2" fmla="*/ 238898 h 2512049"/>
              <a:gd name="connsiteX3" fmla="*/ 1401532 w 1401533"/>
              <a:gd name="connsiteY3" fmla="*/ 2487827 h 2512049"/>
              <a:gd name="connsiteX4" fmla="*/ 1401532 w 1401533"/>
              <a:gd name="connsiteY4" fmla="*/ 2487827 h 2512049"/>
              <a:gd name="connsiteX5" fmla="*/ 923737 w 1401533"/>
              <a:gd name="connsiteY5" fmla="*/ 2487827 h 2512049"/>
              <a:gd name="connsiteX6" fmla="*/ 3282 w 1401533"/>
              <a:gd name="connsiteY6" fmla="*/ 2512049 h 2512049"/>
              <a:gd name="connsiteX7" fmla="*/ 596897 w 1401533"/>
              <a:gd name="connsiteY7" fmla="*/ 1319309 h 2512049"/>
              <a:gd name="connsiteX8" fmla="*/ 845499 w 1401533"/>
              <a:gd name="connsiteY8" fmla="*/ 253568 h 2512049"/>
              <a:gd name="connsiteX9" fmla="*/ 1162635 w 1401533"/>
              <a:gd name="connsiteY9" fmla="*/ 0 h 2512049"/>
              <a:gd name="connsiteX0" fmla="*/ 1163178 w 1402076"/>
              <a:gd name="connsiteY0" fmla="*/ 0 h 2512049"/>
              <a:gd name="connsiteX1" fmla="*/ 1163178 w 1402076"/>
              <a:gd name="connsiteY1" fmla="*/ 0 h 2512049"/>
              <a:gd name="connsiteX2" fmla="*/ 1402076 w 1402076"/>
              <a:gd name="connsiteY2" fmla="*/ 238898 h 2512049"/>
              <a:gd name="connsiteX3" fmla="*/ 1402075 w 1402076"/>
              <a:gd name="connsiteY3" fmla="*/ 2487827 h 2512049"/>
              <a:gd name="connsiteX4" fmla="*/ 1402075 w 1402076"/>
              <a:gd name="connsiteY4" fmla="*/ 2487827 h 2512049"/>
              <a:gd name="connsiteX5" fmla="*/ 924280 w 1402076"/>
              <a:gd name="connsiteY5" fmla="*/ 2487827 h 2512049"/>
              <a:gd name="connsiteX6" fmla="*/ 3825 w 1402076"/>
              <a:gd name="connsiteY6" fmla="*/ 2512049 h 2512049"/>
              <a:gd name="connsiteX7" fmla="*/ 597440 w 1402076"/>
              <a:gd name="connsiteY7" fmla="*/ 1319309 h 2512049"/>
              <a:gd name="connsiteX8" fmla="*/ 846042 w 1402076"/>
              <a:gd name="connsiteY8" fmla="*/ 253568 h 2512049"/>
              <a:gd name="connsiteX9" fmla="*/ 1163178 w 1402076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894 w 1402792"/>
              <a:gd name="connsiteY0" fmla="*/ 0 h 2512049"/>
              <a:gd name="connsiteX1" fmla="*/ 1163894 w 1402792"/>
              <a:gd name="connsiteY1" fmla="*/ 0 h 2512049"/>
              <a:gd name="connsiteX2" fmla="*/ 1402792 w 1402792"/>
              <a:gd name="connsiteY2" fmla="*/ 238898 h 2512049"/>
              <a:gd name="connsiteX3" fmla="*/ 1402791 w 1402792"/>
              <a:gd name="connsiteY3" fmla="*/ 2487827 h 2512049"/>
              <a:gd name="connsiteX4" fmla="*/ 1402791 w 1402792"/>
              <a:gd name="connsiteY4" fmla="*/ 2487827 h 2512049"/>
              <a:gd name="connsiteX5" fmla="*/ 924996 w 1402792"/>
              <a:gd name="connsiteY5" fmla="*/ 2487827 h 2512049"/>
              <a:gd name="connsiteX6" fmla="*/ 4541 w 1402792"/>
              <a:gd name="connsiteY6" fmla="*/ 2512049 h 2512049"/>
              <a:gd name="connsiteX7" fmla="*/ 534588 w 1402792"/>
              <a:gd name="connsiteY7" fmla="*/ 1285081 h 2512049"/>
              <a:gd name="connsiteX8" fmla="*/ 805815 w 1402792"/>
              <a:gd name="connsiteY8" fmla="*/ 262667 h 2512049"/>
              <a:gd name="connsiteX9" fmla="*/ 1163894 w 1402792"/>
              <a:gd name="connsiteY9" fmla="*/ 0 h 2512049"/>
              <a:gd name="connsiteX0" fmla="*/ 1164023 w 1402921"/>
              <a:gd name="connsiteY0" fmla="*/ 0 h 2512049"/>
              <a:gd name="connsiteX1" fmla="*/ 1164023 w 1402921"/>
              <a:gd name="connsiteY1" fmla="*/ 0 h 2512049"/>
              <a:gd name="connsiteX2" fmla="*/ 1402921 w 1402921"/>
              <a:gd name="connsiteY2" fmla="*/ 238898 h 2512049"/>
              <a:gd name="connsiteX3" fmla="*/ 1402920 w 1402921"/>
              <a:gd name="connsiteY3" fmla="*/ 2487827 h 2512049"/>
              <a:gd name="connsiteX4" fmla="*/ 1402920 w 1402921"/>
              <a:gd name="connsiteY4" fmla="*/ 2487827 h 2512049"/>
              <a:gd name="connsiteX5" fmla="*/ 925125 w 1402921"/>
              <a:gd name="connsiteY5" fmla="*/ 2487827 h 2512049"/>
              <a:gd name="connsiteX6" fmla="*/ 4670 w 1402921"/>
              <a:gd name="connsiteY6" fmla="*/ 2512049 h 2512049"/>
              <a:gd name="connsiteX7" fmla="*/ 521069 w 1402921"/>
              <a:gd name="connsiteY7" fmla="*/ 1303278 h 2512049"/>
              <a:gd name="connsiteX8" fmla="*/ 805944 w 1402921"/>
              <a:gd name="connsiteY8" fmla="*/ 262667 h 2512049"/>
              <a:gd name="connsiteX9" fmla="*/ 1164023 w 140292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415622"/>
              <a:gd name="connsiteY0" fmla="*/ 0 h 2512049"/>
              <a:gd name="connsiteX1" fmla="*/ 1159353 w 1415622"/>
              <a:gd name="connsiteY1" fmla="*/ 0 h 2512049"/>
              <a:gd name="connsiteX2" fmla="*/ 1398251 w 1415622"/>
              <a:gd name="connsiteY2" fmla="*/ 238898 h 2512049"/>
              <a:gd name="connsiteX3" fmla="*/ 1397268 w 1415622"/>
              <a:gd name="connsiteY3" fmla="*/ 1178011 h 2512049"/>
              <a:gd name="connsiteX4" fmla="*/ 1398250 w 1415622"/>
              <a:gd name="connsiteY4" fmla="*/ 2487827 h 2512049"/>
              <a:gd name="connsiteX5" fmla="*/ 1398250 w 1415622"/>
              <a:gd name="connsiteY5" fmla="*/ 2487827 h 2512049"/>
              <a:gd name="connsiteX6" fmla="*/ 920455 w 1415622"/>
              <a:gd name="connsiteY6" fmla="*/ 2487827 h 2512049"/>
              <a:gd name="connsiteX7" fmla="*/ 0 w 1415622"/>
              <a:gd name="connsiteY7" fmla="*/ 2512049 h 2512049"/>
              <a:gd name="connsiteX8" fmla="*/ 516399 w 1415622"/>
              <a:gd name="connsiteY8" fmla="*/ 1303278 h 2512049"/>
              <a:gd name="connsiteX9" fmla="*/ 801274 w 1415622"/>
              <a:gd name="connsiteY9" fmla="*/ 262667 h 2512049"/>
              <a:gd name="connsiteX10" fmla="*/ 1159353 w 1415622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398250 w 2353593"/>
              <a:gd name="connsiteY4" fmla="*/ 248782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998751 w 2353593"/>
              <a:gd name="connsiteY4" fmla="*/ 242868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8674"/>
              <a:gd name="connsiteY0" fmla="*/ 0 h 2512049"/>
              <a:gd name="connsiteX1" fmla="*/ 1159353 w 2358674"/>
              <a:gd name="connsiteY1" fmla="*/ 0 h 2512049"/>
              <a:gd name="connsiteX2" fmla="*/ 1398251 w 2358674"/>
              <a:gd name="connsiteY2" fmla="*/ 238898 h 2512049"/>
              <a:gd name="connsiteX3" fmla="*/ 1397268 w 2358674"/>
              <a:gd name="connsiteY3" fmla="*/ 1178011 h 2512049"/>
              <a:gd name="connsiteX4" fmla="*/ 2353593 w 2358674"/>
              <a:gd name="connsiteY4" fmla="*/ 2474179 h 2512049"/>
              <a:gd name="connsiteX5" fmla="*/ 920455 w 2358674"/>
              <a:gd name="connsiteY5" fmla="*/ 2487827 h 2512049"/>
              <a:gd name="connsiteX6" fmla="*/ 0 w 2358674"/>
              <a:gd name="connsiteY6" fmla="*/ 2512049 h 2512049"/>
              <a:gd name="connsiteX7" fmla="*/ 516399 w 2358674"/>
              <a:gd name="connsiteY7" fmla="*/ 1303278 h 2512049"/>
              <a:gd name="connsiteX8" fmla="*/ 801274 w 2358674"/>
              <a:gd name="connsiteY8" fmla="*/ 262667 h 2512049"/>
              <a:gd name="connsiteX9" fmla="*/ 1159353 w 2358674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801274 w 2353593"/>
              <a:gd name="connsiteY0" fmla="*/ 263941 h 2513323"/>
              <a:gd name="connsiteX1" fmla="*/ 1159353 w 2353593"/>
              <a:gd name="connsiteY1" fmla="*/ 1274 h 2513323"/>
              <a:gd name="connsiteX2" fmla="*/ 1510140 w 2353593"/>
              <a:gd name="connsiteY2" fmla="*/ 267179 h 2513323"/>
              <a:gd name="connsiteX3" fmla="*/ 1757646 w 2353593"/>
              <a:gd name="connsiteY3" fmla="*/ 1165491 h 2513323"/>
              <a:gd name="connsiteX4" fmla="*/ 2353593 w 2353593"/>
              <a:gd name="connsiteY4" fmla="*/ 2475453 h 2513323"/>
              <a:gd name="connsiteX5" fmla="*/ 920455 w 2353593"/>
              <a:gd name="connsiteY5" fmla="*/ 2489101 h 2513323"/>
              <a:gd name="connsiteX6" fmla="*/ 0 w 2353593"/>
              <a:gd name="connsiteY6" fmla="*/ 2513323 h 2513323"/>
              <a:gd name="connsiteX7" fmla="*/ 516399 w 2353593"/>
              <a:gd name="connsiteY7" fmla="*/ 1304552 h 2513323"/>
              <a:gd name="connsiteX8" fmla="*/ 801274 w 2353593"/>
              <a:gd name="connsiteY8" fmla="*/ 263941 h 2513323"/>
              <a:gd name="connsiteX0" fmla="*/ 801274 w 2353593"/>
              <a:gd name="connsiteY0" fmla="*/ 262672 h 2512054"/>
              <a:gd name="connsiteX1" fmla="*/ 1159353 w 2353593"/>
              <a:gd name="connsiteY1" fmla="*/ 5 h 2512054"/>
              <a:gd name="connsiteX2" fmla="*/ 1510140 w 2353593"/>
              <a:gd name="connsiteY2" fmla="*/ 265910 h 2512054"/>
              <a:gd name="connsiteX3" fmla="*/ 1757646 w 2353593"/>
              <a:gd name="connsiteY3" fmla="*/ 1164222 h 2512054"/>
              <a:gd name="connsiteX4" fmla="*/ 2353593 w 2353593"/>
              <a:gd name="connsiteY4" fmla="*/ 2474184 h 2512054"/>
              <a:gd name="connsiteX5" fmla="*/ 920455 w 2353593"/>
              <a:gd name="connsiteY5" fmla="*/ 2487832 h 2512054"/>
              <a:gd name="connsiteX6" fmla="*/ 0 w 2353593"/>
              <a:gd name="connsiteY6" fmla="*/ 2512054 h 2512054"/>
              <a:gd name="connsiteX7" fmla="*/ 516399 w 2353593"/>
              <a:gd name="connsiteY7" fmla="*/ 1303283 h 2512054"/>
              <a:gd name="connsiteX8" fmla="*/ 801274 w 2353593"/>
              <a:gd name="connsiteY8" fmla="*/ 262672 h 2512054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490328"/>
              <a:gd name="connsiteX1" fmla="*/ 1159353 w 2353593"/>
              <a:gd name="connsiteY1" fmla="*/ 2501 h 2490328"/>
              <a:gd name="connsiteX2" fmla="*/ 1510140 w 2353593"/>
              <a:gd name="connsiteY2" fmla="*/ 268406 h 2490328"/>
              <a:gd name="connsiteX3" fmla="*/ 1757646 w 2353593"/>
              <a:gd name="connsiteY3" fmla="*/ 1166718 h 2490328"/>
              <a:gd name="connsiteX4" fmla="*/ 2353593 w 2353593"/>
              <a:gd name="connsiteY4" fmla="*/ 2476680 h 2490328"/>
              <a:gd name="connsiteX5" fmla="*/ 920455 w 2353593"/>
              <a:gd name="connsiteY5" fmla="*/ 2490328 h 2490328"/>
              <a:gd name="connsiteX6" fmla="*/ 0 w 2353593"/>
              <a:gd name="connsiteY6" fmla="*/ 2470541 h 2490328"/>
              <a:gd name="connsiteX7" fmla="*/ 516399 w 2353593"/>
              <a:gd name="connsiteY7" fmla="*/ 1305779 h 2490328"/>
              <a:gd name="connsiteX8" fmla="*/ 801274 w 2353593"/>
              <a:gd name="connsiteY8" fmla="*/ 265168 h 2490328"/>
              <a:gd name="connsiteX0" fmla="*/ 801274 w 2353593"/>
              <a:gd name="connsiteY0" fmla="*/ 265168 h 2476680"/>
              <a:gd name="connsiteX1" fmla="*/ 1159353 w 2353593"/>
              <a:gd name="connsiteY1" fmla="*/ 2501 h 2476680"/>
              <a:gd name="connsiteX2" fmla="*/ 1510140 w 2353593"/>
              <a:gd name="connsiteY2" fmla="*/ 268406 h 2476680"/>
              <a:gd name="connsiteX3" fmla="*/ 1757646 w 2353593"/>
              <a:gd name="connsiteY3" fmla="*/ 1166718 h 2476680"/>
              <a:gd name="connsiteX4" fmla="*/ 2353593 w 2353593"/>
              <a:gd name="connsiteY4" fmla="*/ 2476680 h 2476680"/>
              <a:gd name="connsiteX5" fmla="*/ 925345 w 2353593"/>
              <a:gd name="connsiteY5" fmla="*/ 2470768 h 2476680"/>
              <a:gd name="connsiteX6" fmla="*/ 0 w 2353593"/>
              <a:gd name="connsiteY6" fmla="*/ 2470541 h 2476680"/>
              <a:gd name="connsiteX7" fmla="*/ 516399 w 2353593"/>
              <a:gd name="connsiteY7" fmla="*/ 1305779 h 2476680"/>
              <a:gd name="connsiteX8" fmla="*/ 801274 w 2353593"/>
              <a:gd name="connsiteY8" fmla="*/ 265168 h 2476680"/>
              <a:gd name="connsiteX0" fmla="*/ 801274 w 2348703"/>
              <a:gd name="connsiteY0" fmla="*/ 265168 h 2471790"/>
              <a:gd name="connsiteX1" fmla="*/ 1159353 w 2348703"/>
              <a:gd name="connsiteY1" fmla="*/ 2501 h 2471790"/>
              <a:gd name="connsiteX2" fmla="*/ 1510140 w 2348703"/>
              <a:gd name="connsiteY2" fmla="*/ 268406 h 2471790"/>
              <a:gd name="connsiteX3" fmla="*/ 1757646 w 2348703"/>
              <a:gd name="connsiteY3" fmla="*/ 1166718 h 2471790"/>
              <a:gd name="connsiteX4" fmla="*/ 2348703 w 2348703"/>
              <a:gd name="connsiteY4" fmla="*/ 2471790 h 2471790"/>
              <a:gd name="connsiteX5" fmla="*/ 925345 w 2348703"/>
              <a:gd name="connsiteY5" fmla="*/ 2470768 h 2471790"/>
              <a:gd name="connsiteX6" fmla="*/ 0 w 2348703"/>
              <a:gd name="connsiteY6" fmla="*/ 2470541 h 2471790"/>
              <a:gd name="connsiteX7" fmla="*/ 516399 w 2348703"/>
              <a:gd name="connsiteY7" fmla="*/ 1305779 h 2471790"/>
              <a:gd name="connsiteX8" fmla="*/ 801274 w 2348703"/>
              <a:gd name="connsiteY8" fmla="*/ 265168 h 2471790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5 h 2469397"/>
              <a:gd name="connsiteX1" fmla="*/ 1159353 w 2348703"/>
              <a:gd name="connsiteY1" fmla="*/ 108 h 2469397"/>
              <a:gd name="connsiteX2" fmla="*/ 1510140 w 2348703"/>
              <a:gd name="connsiteY2" fmla="*/ 266013 h 2469397"/>
              <a:gd name="connsiteX3" fmla="*/ 1773006 w 2348703"/>
              <a:gd name="connsiteY3" fmla="*/ 1346002 h 2469397"/>
              <a:gd name="connsiteX4" fmla="*/ 1747866 w 2348703"/>
              <a:gd name="connsiteY4" fmla="*/ 1227893 h 2469397"/>
              <a:gd name="connsiteX5" fmla="*/ 2348703 w 2348703"/>
              <a:gd name="connsiteY5" fmla="*/ 2469397 h 2469397"/>
              <a:gd name="connsiteX6" fmla="*/ 925345 w 2348703"/>
              <a:gd name="connsiteY6" fmla="*/ 2468375 h 2469397"/>
              <a:gd name="connsiteX7" fmla="*/ 0 w 2348703"/>
              <a:gd name="connsiteY7" fmla="*/ 2468148 h 2469397"/>
              <a:gd name="connsiteX8" fmla="*/ 516399 w 2348703"/>
              <a:gd name="connsiteY8" fmla="*/ 1303386 h 2469397"/>
              <a:gd name="connsiteX9" fmla="*/ 801274 w 2348703"/>
              <a:gd name="connsiteY9" fmla="*/ 262775 h 246939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5 h 2469387"/>
              <a:gd name="connsiteX1" fmla="*/ 1159353 w 2348703"/>
              <a:gd name="connsiteY1" fmla="*/ 98 h 2469387"/>
              <a:gd name="connsiteX2" fmla="*/ 1510140 w 2348703"/>
              <a:gd name="connsiteY2" fmla="*/ 266003 h 2469387"/>
              <a:gd name="connsiteX3" fmla="*/ 1742976 w 2348703"/>
              <a:gd name="connsiteY3" fmla="*/ 1315899 h 2469387"/>
              <a:gd name="connsiteX4" fmla="*/ 2348703 w 2348703"/>
              <a:gd name="connsiteY4" fmla="*/ 2469387 h 2469387"/>
              <a:gd name="connsiteX5" fmla="*/ 925345 w 2348703"/>
              <a:gd name="connsiteY5" fmla="*/ 2468365 h 2469387"/>
              <a:gd name="connsiteX6" fmla="*/ 0 w 2348703"/>
              <a:gd name="connsiteY6" fmla="*/ 2468138 h 2469387"/>
              <a:gd name="connsiteX7" fmla="*/ 516399 w 2348703"/>
              <a:gd name="connsiteY7" fmla="*/ 1303376 h 2469387"/>
              <a:gd name="connsiteX8" fmla="*/ 801274 w 2348703"/>
              <a:gd name="connsiteY8" fmla="*/ 262765 h 2469387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356" h="2468367">
                <a:moveTo>
                  <a:pt x="801274" y="262767"/>
                </a:moveTo>
                <a:cubicBezTo>
                  <a:pt x="902728" y="41479"/>
                  <a:pt x="1082484" y="-440"/>
                  <a:pt x="1159353" y="100"/>
                </a:cubicBezTo>
                <a:cubicBezTo>
                  <a:pt x="1198122" y="-2535"/>
                  <a:pt x="1404720" y="45890"/>
                  <a:pt x="1510140" y="266005"/>
                </a:cubicBezTo>
                <a:cubicBezTo>
                  <a:pt x="1615560" y="486120"/>
                  <a:pt x="1654560" y="665875"/>
                  <a:pt x="1791875" y="1320791"/>
                </a:cubicBezTo>
                <a:cubicBezTo>
                  <a:pt x="1929190" y="1975707"/>
                  <a:pt x="2070513" y="2272750"/>
                  <a:pt x="2275356" y="2464500"/>
                </a:cubicBezTo>
                <a:lnTo>
                  <a:pt x="925345" y="2468367"/>
                </a:lnTo>
                <a:lnTo>
                  <a:pt x="0" y="2468140"/>
                </a:lnTo>
                <a:cubicBezTo>
                  <a:pt x="227581" y="2214247"/>
                  <a:pt x="417082" y="1925211"/>
                  <a:pt x="550628" y="1327827"/>
                </a:cubicBezTo>
                <a:cubicBezTo>
                  <a:pt x="684174" y="730443"/>
                  <a:pt x="699820" y="484055"/>
                  <a:pt x="801274" y="262767"/>
                </a:cubicBezTo>
                <a:close/>
              </a:path>
            </a:pathLst>
          </a:custGeom>
          <a:gradFill>
            <a:gsLst>
              <a:gs pos="100000">
                <a:schemeClr val="accent3">
                  <a:lumMod val="75000"/>
                  <a:alpha val="70406"/>
                </a:schemeClr>
              </a:gs>
              <a:gs pos="0">
                <a:schemeClr val="accent4"/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5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45AB5121-381A-BE48-84FE-8218D95D3CA5}"/>
              </a:ext>
            </a:extLst>
          </p:cNvPr>
          <p:cNvSpPr/>
          <p:nvPr/>
        </p:nvSpPr>
        <p:spPr>
          <a:xfrm>
            <a:off x="10552970" y="5442906"/>
            <a:ext cx="2239445" cy="1850630"/>
          </a:xfrm>
          <a:custGeom>
            <a:avLst/>
            <a:gdLst>
              <a:gd name="connsiteX0" fmla="*/ 238898 w 477795"/>
              <a:gd name="connsiteY0" fmla="*/ 0 h 2487827"/>
              <a:gd name="connsiteX1" fmla="*/ 238898 w 477795"/>
              <a:gd name="connsiteY1" fmla="*/ 0 h 2487827"/>
              <a:gd name="connsiteX2" fmla="*/ 477796 w 477795"/>
              <a:gd name="connsiteY2" fmla="*/ 238898 h 2487827"/>
              <a:gd name="connsiteX3" fmla="*/ 477795 w 477795"/>
              <a:gd name="connsiteY3" fmla="*/ 2487827 h 2487827"/>
              <a:gd name="connsiteX4" fmla="*/ 477795 w 477795"/>
              <a:gd name="connsiteY4" fmla="*/ 2487827 h 2487827"/>
              <a:gd name="connsiteX5" fmla="*/ 0 w 477795"/>
              <a:gd name="connsiteY5" fmla="*/ 2487827 h 2487827"/>
              <a:gd name="connsiteX6" fmla="*/ 0 w 477795"/>
              <a:gd name="connsiteY6" fmla="*/ 2487827 h 2487827"/>
              <a:gd name="connsiteX7" fmla="*/ 0 w 477795"/>
              <a:gd name="connsiteY7" fmla="*/ 238898 h 2487827"/>
              <a:gd name="connsiteX8" fmla="*/ 238898 w 477795"/>
              <a:gd name="connsiteY8" fmla="*/ 0 h 2487827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61180 w 1400078"/>
              <a:gd name="connsiteY0" fmla="*/ 0 h 2512049"/>
              <a:gd name="connsiteX1" fmla="*/ 1161180 w 1400078"/>
              <a:gd name="connsiteY1" fmla="*/ 0 h 2512049"/>
              <a:gd name="connsiteX2" fmla="*/ 1400078 w 1400078"/>
              <a:gd name="connsiteY2" fmla="*/ 238898 h 2512049"/>
              <a:gd name="connsiteX3" fmla="*/ 1400077 w 1400078"/>
              <a:gd name="connsiteY3" fmla="*/ 2487827 h 2512049"/>
              <a:gd name="connsiteX4" fmla="*/ 1400077 w 1400078"/>
              <a:gd name="connsiteY4" fmla="*/ 2487827 h 2512049"/>
              <a:gd name="connsiteX5" fmla="*/ 922282 w 1400078"/>
              <a:gd name="connsiteY5" fmla="*/ 2487827 h 2512049"/>
              <a:gd name="connsiteX6" fmla="*/ 1827 w 1400078"/>
              <a:gd name="connsiteY6" fmla="*/ 2512049 h 2512049"/>
              <a:gd name="connsiteX7" fmla="*/ 692332 w 1400078"/>
              <a:gd name="connsiteY7" fmla="*/ 1337476 h 2512049"/>
              <a:gd name="connsiteX8" fmla="*/ 922282 w 1400078"/>
              <a:gd name="connsiteY8" fmla="*/ 238898 h 2512049"/>
              <a:gd name="connsiteX9" fmla="*/ 1161180 w 1400078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690505 w 1398251"/>
              <a:gd name="connsiteY7" fmla="*/ 1337476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62635 w 1401533"/>
              <a:gd name="connsiteY0" fmla="*/ 0 h 2512049"/>
              <a:gd name="connsiteX1" fmla="*/ 1162635 w 1401533"/>
              <a:gd name="connsiteY1" fmla="*/ 0 h 2512049"/>
              <a:gd name="connsiteX2" fmla="*/ 1401533 w 1401533"/>
              <a:gd name="connsiteY2" fmla="*/ 238898 h 2512049"/>
              <a:gd name="connsiteX3" fmla="*/ 1401532 w 1401533"/>
              <a:gd name="connsiteY3" fmla="*/ 2487827 h 2512049"/>
              <a:gd name="connsiteX4" fmla="*/ 1401532 w 1401533"/>
              <a:gd name="connsiteY4" fmla="*/ 2487827 h 2512049"/>
              <a:gd name="connsiteX5" fmla="*/ 923737 w 1401533"/>
              <a:gd name="connsiteY5" fmla="*/ 2487827 h 2512049"/>
              <a:gd name="connsiteX6" fmla="*/ 3282 w 1401533"/>
              <a:gd name="connsiteY6" fmla="*/ 2512049 h 2512049"/>
              <a:gd name="connsiteX7" fmla="*/ 596897 w 1401533"/>
              <a:gd name="connsiteY7" fmla="*/ 1319309 h 2512049"/>
              <a:gd name="connsiteX8" fmla="*/ 845499 w 1401533"/>
              <a:gd name="connsiteY8" fmla="*/ 253568 h 2512049"/>
              <a:gd name="connsiteX9" fmla="*/ 1162635 w 1401533"/>
              <a:gd name="connsiteY9" fmla="*/ 0 h 2512049"/>
              <a:gd name="connsiteX0" fmla="*/ 1163178 w 1402076"/>
              <a:gd name="connsiteY0" fmla="*/ 0 h 2512049"/>
              <a:gd name="connsiteX1" fmla="*/ 1163178 w 1402076"/>
              <a:gd name="connsiteY1" fmla="*/ 0 h 2512049"/>
              <a:gd name="connsiteX2" fmla="*/ 1402076 w 1402076"/>
              <a:gd name="connsiteY2" fmla="*/ 238898 h 2512049"/>
              <a:gd name="connsiteX3" fmla="*/ 1402075 w 1402076"/>
              <a:gd name="connsiteY3" fmla="*/ 2487827 h 2512049"/>
              <a:gd name="connsiteX4" fmla="*/ 1402075 w 1402076"/>
              <a:gd name="connsiteY4" fmla="*/ 2487827 h 2512049"/>
              <a:gd name="connsiteX5" fmla="*/ 924280 w 1402076"/>
              <a:gd name="connsiteY5" fmla="*/ 2487827 h 2512049"/>
              <a:gd name="connsiteX6" fmla="*/ 3825 w 1402076"/>
              <a:gd name="connsiteY6" fmla="*/ 2512049 h 2512049"/>
              <a:gd name="connsiteX7" fmla="*/ 597440 w 1402076"/>
              <a:gd name="connsiteY7" fmla="*/ 1319309 h 2512049"/>
              <a:gd name="connsiteX8" fmla="*/ 846042 w 1402076"/>
              <a:gd name="connsiteY8" fmla="*/ 253568 h 2512049"/>
              <a:gd name="connsiteX9" fmla="*/ 1163178 w 1402076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894 w 1402792"/>
              <a:gd name="connsiteY0" fmla="*/ 0 h 2512049"/>
              <a:gd name="connsiteX1" fmla="*/ 1163894 w 1402792"/>
              <a:gd name="connsiteY1" fmla="*/ 0 h 2512049"/>
              <a:gd name="connsiteX2" fmla="*/ 1402792 w 1402792"/>
              <a:gd name="connsiteY2" fmla="*/ 238898 h 2512049"/>
              <a:gd name="connsiteX3" fmla="*/ 1402791 w 1402792"/>
              <a:gd name="connsiteY3" fmla="*/ 2487827 h 2512049"/>
              <a:gd name="connsiteX4" fmla="*/ 1402791 w 1402792"/>
              <a:gd name="connsiteY4" fmla="*/ 2487827 h 2512049"/>
              <a:gd name="connsiteX5" fmla="*/ 924996 w 1402792"/>
              <a:gd name="connsiteY5" fmla="*/ 2487827 h 2512049"/>
              <a:gd name="connsiteX6" fmla="*/ 4541 w 1402792"/>
              <a:gd name="connsiteY6" fmla="*/ 2512049 h 2512049"/>
              <a:gd name="connsiteX7" fmla="*/ 534588 w 1402792"/>
              <a:gd name="connsiteY7" fmla="*/ 1285081 h 2512049"/>
              <a:gd name="connsiteX8" fmla="*/ 805815 w 1402792"/>
              <a:gd name="connsiteY8" fmla="*/ 262667 h 2512049"/>
              <a:gd name="connsiteX9" fmla="*/ 1163894 w 1402792"/>
              <a:gd name="connsiteY9" fmla="*/ 0 h 2512049"/>
              <a:gd name="connsiteX0" fmla="*/ 1164023 w 1402921"/>
              <a:gd name="connsiteY0" fmla="*/ 0 h 2512049"/>
              <a:gd name="connsiteX1" fmla="*/ 1164023 w 1402921"/>
              <a:gd name="connsiteY1" fmla="*/ 0 h 2512049"/>
              <a:gd name="connsiteX2" fmla="*/ 1402921 w 1402921"/>
              <a:gd name="connsiteY2" fmla="*/ 238898 h 2512049"/>
              <a:gd name="connsiteX3" fmla="*/ 1402920 w 1402921"/>
              <a:gd name="connsiteY3" fmla="*/ 2487827 h 2512049"/>
              <a:gd name="connsiteX4" fmla="*/ 1402920 w 1402921"/>
              <a:gd name="connsiteY4" fmla="*/ 2487827 h 2512049"/>
              <a:gd name="connsiteX5" fmla="*/ 925125 w 1402921"/>
              <a:gd name="connsiteY5" fmla="*/ 2487827 h 2512049"/>
              <a:gd name="connsiteX6" fmla="*/ 4670 w 1402921"/>
              <a:gd name="connsiteY6" fmla="*/ 2512049 h 2512049"/>
              <a:gd name="connsiteX7" fmla="*/ 521069 w 1402921"/>
              <a:gd name="connsiteY7" fmla="*/ 1303278 h 2512049"/>
              <a:gd name="connsiteX8" fmla="*/ 805944 w 1402921"/>
              <a:gd name="connsiteY8" fmla="*/ 262667 h 2512049"/>
              <a:gd name="connsiteX9" fmla="*/ 1164023 w 140292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415622"/>
              <a:gd name="connsiteY0" fmla="*/ 0 h 2512049"/>
              <a:gd name="connsiteX1" fmla="*/ 1159353 w 1415622"/>
              <a:gd name="connsiteY1" fmla="*/ 0 h 2512049"/>
              <a:gd name="connsiteX2" fmla="*/ 1398251 w 1415622"/>
              <a:gd name="connsiteY2" fmla="*/ 238898 h 2512049"/>
              <a:gd name="connsiteX3" fmla="*/ 1397268 w 1415622"/>
              <a:gd name="connsiteY3" fmla="*/ 1178011 h 2512049"/>
              <a:gd name="connsiteX4" fmla="*/ 1398250 w 1415622"/>
              <a:gd name="connsiteY4" fmla="*/ 2487827 h 2512049"/>
              <a:gd name="connsiteX5" fmla="*/ 1398250 w 1415622"/>
              <a:gd name="connsiteY5" fmla="*/ 2487827 h 2512049"/>
              <a:gd name="connsiteX6" fmla="*/ 920455 w 1415622"/>
              <a:gd name="connsiteY6" fmla="*/ 2487827 h 2512049"/>
              <a:gd name="connsiteX7" fmla="*/ 0 w 1415622"/>
              <a:gd name="connsiteY7" fmla="*/ 2512049 h 2512049"/>
              <a:gd name="connsiteX8" fmla="*/ 516399 w 1415622"/>
              <a:gd name="connsiteY8" fmla="*/ 1303278 h 2512049"/>
              <a:gd name="connsiteX9" fmla="*/ 801274 w 1415622"/>
              <a:gd name="connsiteY9" fmla="*/ 262667 h 2512049"/>
              <a:gd name="connsiteX10" fmla="*/ 1159353 w 1415622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398250 w 2353593"/>
              <a:gd name="connsiteY4" fmla="*/ 248782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998751 w 2353593"/>
              <a:gd name="connsiteY4" fmla="*/ 242868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8674"/>
              <a:gd name="connsiteY0" fmla="*/ 0 h 2512049"/>
              <a:gd name="connsiteX1" fmla="*/ 1159353 w 2358674"/>
              <a:gd name="connsiteY1" fmla="*/ 0 h 2512049"/>
              <a:gd name="connsiteX2" fmla="*/ 1398251 w 2358674"/>
              <a:gd name="connsiteY2" fmla="*/ 238898 h 2512049"/>
              <a:gd name="connsiteX3" fmla="*/ 1397268 w 2358674"/>
              <a:gd name="connsiteY3" fmla="*/ 1178011 h 2512049"/>
              <a:gd name="connsiteX4" fmla="*/ 2353593 w 2358674"/>
              <a:gd name="connsiteY4" fmla="*/ 2474179 h 2512049"/>
              <a:gd name="connsiteX5" fmla="*/ 920455 w 2358674"/>
              <a:gd name="connsiteY5" fmla="*/ 2487827 h 2512049"/>
              <a:gd name="connsiteX6" fmla="*/ 0 w 2358674"/>
              <a:gd name="connsiteY6" fmla="*/ 2512049 h 2512049"/>
              <a:gd name="connsiteX7" fmla="*/ 516399 w 2358674"/>
              <a:gd name="connsiteY7" fmla="*/ 1303278 h 2512049"/>
              <a:gd name="connsiteX8" fmla="*/ 801274 w 2358674"/>
              <a:gd name="connsiteY8" fmla="*/ 262667 h 2512049"/>
              <a:gd name="connsiteX9" fmla="*/ 1159353 w 2358674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801274 w 2353593"/>
              <a:gd name="connsiteY0" fmla="*/ 263941 h 2513323"/>
              <a:gd name="connsiteX1" fmla="*/ 1159353 w 2353593"/>
              <a:gd name="connsiteY1" fmla="*/ 1274 h 2513323"/>
              <a:gd name="connsiteX2" fmla="*/ 1510140 w 2353593"/>
              <a:gd name="connsiteY2" fmla="*/ 267179 h 2513323"/>
              <a:gd name="connsiteX3" fmla="*/ 1757646 w 2353593"/>
              <a:gd name="connsiteY3" fmla="*/ 1165491 h 2513323"/>
              <a:gd name="connsiteX4" fmla="*/ 2353593 w 2353593"/>
              <a:gd name="connsiteY4" fmla="*/ 2475453 h 2513323"/>
              <a:gd name="connsiteX5" fmla="*/ 920455 w 2353593"/>
              <a:gd name="connsiteY5" fmla="*/ 2489101 h 2513323"/>
              <a:gd name="connsiteX6" fmla="*/ 0 w 2353593"/>
              <a:gd name="connsiteY6" fmla="*/ 2513323 h 2513323"/>
              <a:gd name="connsiteX7" fmla="*/ 516399 w 2353593"/>
              <a:gd name="connsiteY7" fmla="*/ 1304552 h 2513323"/>
              <a:gd name="connsiteX8" fmla="*/ 801274 w 2353593"/>
              <a:gd name="connsiteY8" fmla="*/ 263941 h 2513323"/>
              <a:gd name="connsiteX0" fmla="*/ 801274 w 2353593"/>
              <a:gd name="connsiteY0" fmla="*/ 262672 h 2512054"/>
              <a:gd name="connsiteX1" fmla="*/ 1159353 w 2353593"/>
              <a:gd name="connsiteY1" fmla="*/ 5 h 2512054"/>
              <a:gd name="connsiteX2" fmla="*/ 1510140 w 2353593"/>
              <a:gd name="connsiteY2" fmla="*/ 265910 h 2512054"/>
              <a:gd name="connsiteX3" fmla="*/ 1757646 w 2353593"/>
              <a:gd name="connsiteY3" fmla="*/ 1164222 h 2512054"/>
              <a:gd name="connsiteX4" fmla="*/ 2353593 w 2353593"/>
              <a:gd name="connsiteY4" fmla="*/ 2474184 h 2512054"/>
              <a:gd name="connsiteX5" fmla="*/ 920455 w 2353593"/>
              <a:gd name="connsiteY5" fmla="*/ 2487832 h 2512054"/>
              <a:gd name="connsiteX6" fmla="*/ 0 w 2353593"/>
              <a:gd name="connsiteY6" fmla="*/ 2512054 h 2512054"/>
              <a:gd name="connsiteX7" fmla="*/ 516399 w 2353593"/>
              <a:gd name="connsiteY7" fmla="*/ 1303283 h 2512054"/>
              <a:gd name="connsiteX8" fmla="*/ 801274 w 2353593"/>
              <a:gd name="connsiteY8" fmla="*/ 262672 h 2512054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490328"/>
              <a:gd name="connsiteX1" fmla="*/ 1159353 w 2353593"/>
              <a:gd name="connsiteY1" fmla="*/ 2501 h 2490328"/>
              <a:gd name="connsiteX2" fmla="*/ 1510140 w 2353593"/>
              <a:gd name="connsiteY2" fmla="*/ 268406 h 2490328"/>
              <a:gd name="connsiteX3" fmla="*/ 1757646 w 2353593"/>
              <a:gd name="connsiteY3" fmla="*/ 1166718 h 2490328"/>
              <a:gd name="connsiteX4" fmla="*/ 2353593 w 2353593"/>
              <a:gd name="connsiteY4" fmla="*/ 2476680 h 2490328"/>
              <a:gd name="connsiteX5" fmla="*/ 920455 w 2353593"/>
              <a:gd name="connsiteY5" fmla="*/ 2490328 h 2490328"/>
              <a:gd name="connsiteX6" fmla="*/ 0 w 2353593"/>
              <a:gd name="connsiteY6" fmla="*/ 2470541 h 2490328"/>
              <a:gd name="connsiteX7" fmla="*/ 516399 w 2353593"/>
              <a:gd name="connsiteY7" fmla="*/ 1305779 h 2490328"/>
              <a:gd name="connsiteX8" fmla="*/ 801274 w 2353593"/>
              <a:gd name="connsiteY8" fmla="*/ 265168 h 2490328"/>
              <a:gd name="connsiteX0" fmla="*/ 801274 w 2353593"/>
              <a:gd name="connsiteY0" fmla="*/ 265168 h 2476680"/>
              <a:gd name="connsiteX1" fmla="*/ 1159353 w 2353593"/>
              <a:gd name="connsiteY1" fmla="*/ 2501 h 2476680"/>
              <a:gd name="connsiteX2" fmla="*/ 1510140 w 2353593"/>
              <a:gd name="connsiteY2" fmla="*/ 268406 h 2476680"/>
              <a:gd name="connsiteX3" fmla="*/ 1757646 w 2353593"/>
              <a:gd name="connsiteY3" fmla="*/ 1166718 h 2476680"/>
              <a:gd name="connsiteX4" fmla="*/ 2353593 w 2353593"/>
              <a:gd name="connsiteY4" fmla="*/ 2476680 h 2476680"/>
              <a:gd name="connsiteX5" fmla="*/ 925345 w 2353593"/>
              <a:gd name="connsiteY5" fmla="*/ 2470768 h 2476680"/>
              <a:gd name="connsiteX6" fmla="*/ 0 w 2353593"/>
              <a:gd name="connsiteY6" fmla="*/ 2470541 h 2476680"/>
              <a:gd name="connsiteX7" fmla="*/ 516399 w 2353593"/>
              <a:gd name="connsiteY7" fmla="*/ 1305779 h 2476680"/>
              <a:gd name="connsiteX8" fmla="*/ 801274 w 2353593"/>
              <a:gd name="connsiteY8" fmla="*/ 265168 h 2476680"/>
              <a:gd name="connsiteX0" fmla="*/ 801274 w 2348703"/>
              <a:gd name="connsiteY0" fmla="*/ 265168 h 2471790"/>
              <a:gd name="connsiteX1" fmla="*/ 1159353 w 2348703"/>
              <a:gd name="connsiteY1" fmla="*/ 2501 h 2471790"/>
              <a:gd name="connsiteX2" fmla="*/ 1510140 w 2348703"/>
              <a:gd name="connsiteY2" fmla="*/ 268406 h 2471790"/>
              <a:gd name="connsiteX3" fmla="*/ 1757646 w 2348703"/>
              <a:gd name="connsiteY3" fmla="*/ 1166718 h 2471790"/>
              <a:gd name="connsiteX4" fmla="*/ 2348703 w 2348703"/>
              <a:gd name="connsiteY4" fmla="*/ 2471790 h 2471790"/>
              <a:gd name="connsiteX5" fmla="*/ 925345 w 2348703"/>
              <a:gd name="connsiteY5" fmla="*/ 2470768 h 2471790"/>
              <a:gd name="connsiteX6" fmla="*/ 0 w 2348703"/>
              <a:gd name="connsiteY6" fmla="*/ 2470541 h 2471790"/>
              <a:gd name="connsiteX7" fmla="*/ 516399 w 2348703"/>
              <a:gd name="connsiteY7" fmla="*/ 1305779 h 2471790"/>
              <a:gd name="connsiteX8" fmla="*/ 801274 w 2348703"/>
              <a:gd name="connsiteY8" fmla="*/ 265168 h 2471790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5 h 2469397"/>
              <a:gd name="connsiteX1" fmla="*/ 1159353 w 2348703"/>
              <a:gd name="connsiteY1" fmla="*/ 108 h 2469397"/>
              <a:gd name="connsiteX2" fmla="*/ 1510140 w 2348703"/>
              <a:gd name="connsiteY2" fmla="*/ 266013 h 2469397"/>
              <a:gd name="connsiteX3" fmla="*/ 1773006 w 2348703"/>
              <a:gd name="connsiteY3" fmla="*/ 1346002 h 2469397"/>
              <a:gd name="connsiteX4" fmla="*/ 1747866 w 2348703"/>
              <a:gd name="connsiteY4" fmla="*/ 1227893 h 2469397"/>
              <a:gd name="connsiteX5" fmla="*/ 2348703 w 2348703"/>
              <a:gd name="connsiteY5" fmla="*/ 2469397 h 2469397"/>
              <a:gd name="connsiteX6" fmla="*/ 925345 w 2348703"/>
              <a:gd name="connsiteY6" fmla="*/ 2468375 h 2469397"/>
              <a:gd name="connsiteX7" fmla="*/ 0 w 2348703"/>
              <a:gd name="connsiteY7" fmla="*/ 2468148 h 2469397"/>
              <a:gd name="connsiteX8" fmla="*/ 516399 w 2348703"/>
              <a:gd name="connsiteY8" fmla="*/ 1303386 h 2469397"/>
              <a:gd name="connsiteX9" fmla="*/ 801274 w 2348703"/>
              <a:gd name="connsiteY9" fmla="*/ 262775 h 246939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5 h 2469387"/>
              <a:gd name="connsiteX1" fmla="*/ 1159353 w 2348703"/>
              <a:gd name="connsiteY1" fmla="*/ 98 h 2469387"/>
              <a:gd name="connsiteX2" fmla="*/ 1510140 w 2348703"/>
              <a:gd name="connsiteY2" fmla="*/ 266003 h 2469387"/>
              <a:gd name="connsiteX3" fmla="*/ 1742976 w 2348703"/>
              <a:gd name="connsiteY3" fmla="*/ 1315899 h 2469387"/>
              <a:gd name="connsiteX4" fmla="*/ 2348703 w 2348703"/>
              <a:gd name="connsiteY4" fmla="*/ 2469387 h 2469387"/>
              <a:gd name="connsiteX5" fmla="*/ 925345 w 2348703"/>
              <a:gd name="connsiteY5" fmla="*/ 2468365 h 2469387"/>
              <a:gd name="connsiteX6" fmla="*/ 0 w 2348703"/>
              <a:gd name="connsiteY6" fmla="*/ 2468138 h 2469387"/>
              <a:gd name="connsiteX7" fmla="*/ 516399 w 2348703"/>
              <a:gd name="connsiteY7" fmla="*/ 1303376 h 2469387"/>
              <a:gd name="connsiteX8" fmla="*/ 801274 w 2348703"/>
              <a:gd name="connsiteY8" fmla="*/ 262765 h 2469387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356" h="2468367">
                <a:moveTo>
                  <a:pt x="801274" y="262767"/>
                </a:moveTo>
                <a:cubicBezTo>
                  <a:pt x="902728" y="41479"/>
                  <a:pt x="1082484" y="-440"/>
                  <a:pt x="1159353" y="100"/>
                </a:cubicBezTo>
                <a:cubicBezTo>
                  <a:pt x="1198122" y="-2535"/>
                  <a:pt x="1404720" y="45890"/>
                  <a:pt x="1510140" y="266005"/>
                </a:cubicBezTo>
                <a:cubicBezTo>
                  <a:pt x="1615560" y="486120"/>
                  <a:pt x="1654560" y="665875"/>
                  <a:pt x="1791875" y="1320791"/>
                </a:cubicBezTo>
                <a:cubicBezTo>
                  <a:pt x="1929190" y="1975707"/>
                  <a:pt x="2070513" y="2272750"/>
                  <a:pt x="2275356" y="2464500"/>
                </a:cubicBezTo>
                <a:lnTo>
                  <a:pt x="925345" y="2468367"/>
                </a:lnTo>
                <a:lnTo>
                  <a:pt x="0" y="2468140"/>
                </a:lnTo>
                <a:cubicBezTo>
                  <a:pt x="227581" y="2214247"/>
                  <a:pt x="417082" y="1925211"/>
                  <a:pt x="550628" y="1327827"/>
                </a:cubicBezTo>
                <a:cubicBezTo>
                  <a:pt x="684174" y="730443"/>
                  <a:pt x="699820" y="484055"/>
                  <a:pt x="801274" y="262767"/>
                </a:cubicBezTo>
                <a:close/>
              </a:path>
            </a:pathLst>
          </a:custGeom>
          <a:gradFill>
            <a:gsLst>
              <a:gs pos="82000">
                <a:schemeClr val="accent2">
                  <a:alpha val="50005"/>
                </a:schemeClr>
              </a:gs>
              <a:gs pos="9000">
                <a:srgbClr val="438BF9">
                  <a:alpha val="67441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6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BDED7353-79FD-1049-8193-01581777AF12}"/>
              </a:ext>
            </a:extLst>
          </p:cNvPr>
          <p:cNvSpPr/>
          <p:nvPr/>
        </p:nvSpPr>
        <p:spPr>
          <a:xfrm>
            <a:off x="15880139" y="6114428"/>
            <a:ext cx="1969230" cy="1150982"/>
          </a:xfrm>
          <a:custGeom>
            <a:avLst/>
            <a:gdLst>
              <a:gd name="connsiteX0" fmla="*/ 238898 w 477795"/>
              <a:gd name="connsiteY0" fmla="*/ 0 h 2487827"/>
              <a:gd name="connsiteX1" fmla="*/ 238898 w 477795"/>
              <a:gd name="connsiteY1" fmla="*/ 0 h 2487827"/>
              <a:gd name="connsiteX2" fmla="*/ 477796 w 477795"/>
              <a:gd name="connsiteY2" fmla="*/ 238898 h 2487827"/>
              <a:gd name="connsiteX3" fmla="*/ 477795 w 477795"/>
              <a:gd name="connsiteY3" fmla="*/ 2487827 h 2487827"/>
              <a:gd name="connsiteX4" fmla="*/ 477795 w 477795"/>
              <a:gd name="connsiteY4" fmla="*/ 2487827 h 2487827"/>
              <a:gd name="connsiteX5" fmla="*/ 0 w 477795"/>
              <a:gd name="connsiteY5" fmla="*/ 2487827 h 2487827"/>
              <a:gd name="connsiteX6" fmla="*/ 0 w 477795"/>
              <a:gd name="connsiteY6" fmla="*/ 2487827 h 2487827"/>
              <a:gd name="connsiteX7" fmla="*/ 0 w 477795"/>
              <a:gd name="connsiteY7" fmla="*/ 238898 h 2487827"/>
              <a:gd name="connsiteX8" fmla="*/ 238898 w 477795"/>
              <a:gd name="connsiteY8" fmla="*/ 0 h 2487827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61180 w 1400078"/>
              <a:gd name="connsiteY0" fmla="*/ 0 h 2512049"/>
              <a:gd name="connsiteX1" fmla="*/ 1161180 w 1400078"/>
              <a:gd name="connsiteY1" fmla="*/ 0 h 2512049"/>
              <a:gd name="connsiteX2" fmla="*/ 1400078 w 1400078"/>
              <a:gd name="connsiteY2" fmla="*/ 238898 h 2512049"/>
              <a:gd name="connsiteX3" fmla="*/ 1400077 w 1400078"/>
              <a:gd name="connsiteY3" fmla="*/ 2487827 h 2512049"/>
              <a:gd name="connsiteX4" fmla="*/ 1400077 w 1400078"/>
              <a:gd name="connsiteY4" fmla="*/ 2487827 h 2512049"/>
              <a:gd name="connsiteX5" fmla="*/ 922282 w 1400078"/>
              <a:gd name="connsiteY5" fmla="*/ 2487827 h 2512049"/>
              <a:gd name="connsiteX6" fmla="*/ 1827 w 1400078"/>
              <a:gd name="connsiteY6" fmla="*/ 2512049 h 2512049"/>
              <a:gd name="connsiteX7" fmla="*/ 692332 w 1400078"/>
              <a:gd name="connsiteY7" fmla="*/ 1337476 h 2512049"/>
              <a:gd name="connsiteX8" fmla="*/ 922282 w 1400078"/>
              <a:gd name="connsiteY8" fmla="*/ 238898 h 2512049"/>
              <a:gd name="connsiteX9" fmla="*/ 1161180 w 1400078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690505 w 1398251"/>
              <a:gd name="connsiteY7" fmla="*/ 1337476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62635 w 1401533"/>
              <a:gd name="connsiteY0" fmla="*/ 0 h 2512049"/>
              <a:gd name="connsiteX1" fmla="*/ 1162635 w 1401533"/>
              <a:gd name="connsiteY1" fmla="*/ 0 h 2512049"/>
              <a:gd name="connsiteX2" fmla="*/ 1401533 w 1401533"/>
              <a:gd name="connsiteY2" fmla="*/ 238898 h 2512049"/>
              <a:gd name="connsiteX3" fmla="*/ 1401532 w 1401533"/>
              <a:gd name="connsiteY3" fmla="*/ 2487827 h 2512049"/>
              <a:gd name="connsiteX4" fmla="*/ 1401532 w 1401533"/>
              <a:gd name="connsiteY4" fmla="*/ 2487827 h 2512049"/>
              <a:gd name="connsiteX5" fmla="*/ 923737 w 1401533"/>
              <a:gd name="connsiteY5" fmla="*/ 2487827 h 2512049"/>
              <a:gd name="connsiteX6" fmla="*/ 3282 w 1401533"/>
              <a:gd name="connsiteY6" fmla="*/ 2512049 h 2512049"/>
              <a:gd name="connsiteX7" fmla="*/ 596897 w 1401533"/>
              <a:gd name="connsiteY7" fmla="*/ 1319309 h 2512049"/>
              <a:gd name="connsiteX8" fmla="*/ 845499 w 1401533"/>
              <a:gd name="connsiteY8" fmla="*/ 253568 h 2512049"/>
              <a:gd name="connsiteX9" fmla="*/ 1162635 w 1401533"/>
              <a:gd name="connsiteY9" fmla="*/ 0 h 2512049"/>
              <a:gd name="connsiteX0" fmla="*/ 1163178 w 1402076"/>
              <a:gd name="connsiteY0" fmla="*/ 0 h 2512049"/>
              <a:gd name="connsiteX1" fmla="*/ 1163178 w 1402076"/>
              <a:gd name="connsiteY1" fmla="*/ 0 h 2512049"/>
              <a:gd name="connsiteX2" fmla="*/ 1402076 w 1402076"/>
              <a:gd name="connsiteY2" fmla="*/ 238898 h 2512049"/>
              <a:gd name="connsiteX3" fmla="*/ 1402075 w 1402076"/>
              <a:gd name="connsiteY3" fmla="*/ 2487827 h 2512049"/>
              <a:gd name="connsiteX4" fmla="*/ 1402075 w 1402076"/>
              <a:gd name="connsiteY4" fmla="*/ 2487827 h 2512049"/>
              <a:gd name="connsiteX5" fmla="*/ 924280 w 1402076"/>
              <a:gd name="connsiteY5" fmla="*/ 2487827 h 2512049"/>
              <a:gd name="connsiteX6" fmla="*/ 3825 w 1402076"/>
              <a:gd name="connsiteY6" fmla="*/ 2512049 h 2512049"/>
              <a:gd name="connsiteX7" fmla="*/ 597440 w 1402076"/>
              <a:gd name="connsiteY7" fmla="*/ 1319309 h 2512049"/>
              <a:gd name="connsiteX8" fmla="*/ 846042 w 1402076"/>
              <a:gd name="connsiteY8" fmla="*/ 253568 h 2512049"/>
              <a:gd name="connsiteX9" fmla="*/ 1163178 w 1402076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894 w 1402792"/>
              <a:gd name="connsiteY0" fmla="*/ 0 h 2512049"/>
              <a:gd name="connsiteX1" fmla="*/ 1163894 w 1402792"/>
              <a:gd name="connsiteY1" fmla="*/ 0 h 2512049"/>
              <a:gd name="connsiteX2" fmla="*/ 1402792 w 1402792"/>
              <a:gd name="connsiteY2" fmla="*/ 238898 h 2512049"/>
              <a:gd name="connsiteX3" fmla="*/ 1402791 w 1402792"/>
              <a:gd name="connsiteY3" fmla="*/ 2487827 h 2512049"/>
              <a:gd name="connsiteX4" fmla="*/ 1402791 w 1402792"/>
              <a:gd name="connsiteY4" fmla="*/ 2487827 h 2512049"/>
              <a:gd name="connsiteX5" fmla="*/ 924996 w 1402792"/>
              <a:gd name="connsiteY5" fmla="*/ 2487827 h 2512049"/>
              <a:gd name="connsiteX6" fmla="*/ 4541 w 1402792"/>
              <a:gd name="connsiteY6" fmla="*/ 2512049 h 2512049"/>
              <a:gd name="connsiteX7" fmla="*/ 534588 w 1402792"/>
              <a:gd name="connsiteY7" fmla="*/ 1285081 h 2512049"/>
              <a:gd name="connsiteX8" fmla="*/ 805815 w 1402792"/>
              <a:gd name="connsiteY8" fmla="*/ 262667 h 2512049"/>
              <a:gd name="connsiteX9" fmla="*/ 1163894 w 1402792"/>
              <a:gd name="connsiteY9" fmla="*/ 0 h 2512049"/>
              <a:gd name="connsiteX0" fmla="*/ 1164023 w 1402921"/>
              <a:gd name="connsiteY0" fmla="*/ 0 h 2512049"/>
              <a:gd name="connsiteX1" fmla="*/ 1164023 w 1402921"/>
              <a:gd name="connsiteY1" fmla="*/ 0 h 2512049"/>
              <a:gd name="connsiteX2" fmla="*/ 1402921 w 1402921"/>
              <a:gd name="connsiteY2" fmla="*/ 238898 h 2512049"/>
              <a:gd name="connsiteX3" fmla="*/ 1402920 w 1402921"/>
              <a:gd name="connsiteY3" fmla="*/ 2487827 h 2512049"/>
              <a:gd name="connsiteX4" fmla="*/ 1402920 w 1402921"/>
              <a:gd name="connsiteY4" fmla="*/ 2487827 h 2512049"/>
              <a:gd name="connsiteX5" fmla="*/ 925125 w 1402921"/>
              <a:gd name="connsiteY5" fmla="*/ 2487827 h 2512049"/>
              <a:gd name="connsiteX6" fmla="*/ 4670 w 1402921"/>
              <a:gd name="connsiteY6" fmla="*/ 2512049 h 2512049"/>
              <a:gd name="connsiteX7" fmla="*/ 521069 w 1402921"/>
              <a:gd name="connsiteY7" fmla="*/ 1303278 h 2512049"/>
              <a:gd name="connsiteX8" fmla="*/ 805944 w 1402921"/>
              <a:gd name="connsiteY8" fmla="*/ 262667 h 2512049"/>
              <a:gd name="connsiteX9" fmla="*/ 1164023 w 140292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415622"/>
              <a:gd name="connsiteY0" fmla="*/ 0 h 2512049"/>
              <a:gd name="connsiteX1" fmla="*/ 1159353 w 1415622"/>
              <a:gd name="connsiteY1" fmla="*/ 0 h 2512049"/>
              <a:gd name="connsiteX2" fmla="*/ 1398251 w 1415622"/>
              <a:gd name="connsiteY2" fmla="*/ 238898 h 2512049"/>
              <a:gd name="connsiteX3" fmla="*/ 1397268 w 1415622"/>
              <a:gd name="connsiteY3" fmla="*/ 1178011 h 2512049"/>
              <a:gd name="connsiteX4" fmla="*/ 1398250 w 1415622"/>
              <a:gd name="connsiteY4" fmla="*/ 2487827 h 2512049"/>
              <a:gd name="connsiteX5" fmla="*/ 1398250 w 1415622"/>
              <a:gd name="connsiteY5" fmla="*/ 2487827 h 2512049"/>
              <a:gd name="connsiteX6" fmla="*/ 920455 w 1415622"/>
              <a:gd name="connsiteY6" fmla="*/ 2487827 h 2512049"/>
              <a:gd name="connsiteX7" fmla="*/ 0 w 1415622"/>
              <a:gd name="connsiteY7" fmla="*/ 2512049 h 2512049"/>
              <a:gd name="connsiteX8" fmla="*/ 516399 w 1415622"/>
              <a:gd name="connsiteY8" fmla="*/ 1303278 h 2512049"/>
              <a:gd name="connsiteX9" fmla="*/ 801274 w 1415622"/>
              <a:gd name="connsiteY9" fmla="*/ 262667 h 2512049"/>
              <a:gd name="connsiteX10" fmla="*/ 1159353 w 1415622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398250 w 2353593"/>
              <a:gd name="connsiteY4" fmla="*/ 248782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998751 w 2353593"/>
              <a:gd name="connsiteY4" fmla="*/ 242868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8674"/>
              <a:gd name="connsiteY0" fmla="*/ 0 h 2512049"/>
              <a:gd name="connsiteX1" fmla="*/ 1159353 w 2358674"/>
              <a:gd name="connsiteY1" fmla="*/ 0 h 2512049"/>
              <a:gd name="connsiteX2" fmla="*/ 1398251 w 2358674"/>
              <a:gd name="connsiteY2" fmla="*/ 238898 h 2512049"/>
              <a:gd name="connsiteX3" fmla="*/ 1397268 w 2358674"/>
              <a:gd name="connsiteY3" fmla="*/ 1178011 h 2512049"/>
              <a:gd name="connsiteX4" fmla="*/ 2353593 w 2358674"/>
              <a:gd name="connsiteY4" fmla="*/ 2474179 h 2512049"/>
              <a:gd name="connsiteX5" fmla="*/ 920455 w 2358674"/>
              <a:gd name="connsiteY5" fmla="*/ 2487827 h 2512049"/>
              <a:gd name="connsiteX6" fmla="*/ 0 w 2358674"/>
              <a:gd name="connsiteY6" fmla="*/ 2512049 h 2512049"/>
              <a:gd name="connsiteX7" fmla="*/ 516399 w 2358674"/>
              <a:gd name="connsiteY7" fmla="*/ 1303278 h 2512049"/>
              <a:gd name="connsiteX8" fmla="*/ 801274 w 2358674"/>
              <a:gd name="connsiteY8" fmla="*/ 262667 h 2512049"/>
              <a:gd name="connsiteX9" fmla="*/ 1159353 w 2358674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801274 w 2353593"/>
              <a:gd name="connsiteY0" fmla="*/ 263941 h 2513323"/>
              <a:gd name="connsiteX1" fmla="*/ 1159353 w 2353593"/>
              <a:gd name="connsiteY1" fmla="*/ 1274 h 2513323"/>
              <a:gd name="connsiteX2" fmla="*/ 1510140 w 2353593"/>
              <a:gd name="connsiteY2" fmla="*/ 267179 h 2513323"/>
              <a:gd name="connsiteX3" fmla="*/ 1757646 w 2353593"/>
              <a:gd name="connsiteY3" fmla="*/ 1165491 h 2513323"/>
              <a:gd name="connsiteX4" fmla="*/ 2353593 w 2353593"/>
              <a:gd name="connsiteY4" fmla="*/ 2475453 h 2513323"/>
              <a:gd name="connsiteX5" fmla="*/ 920455 w 2353593"/>
              <a:gd name="connsiteY5" fmla="*/ 2489101 h 2513323"/>
              <a:gd name="connsiteX6" fmla="*/ 0 w 2353593"/>
              <a:gd name="connsiteY6" fmla="*/ 2513323 h 2513323"/>
              <a:gd name="connsiteX7" fmla="*/ 516399 w 2353593"/>
              <a:gd name="connsiteY7" fmla="*/ 1304552 h 2513323"/>
              <a:gd name="connsiteX8" fmla="*/ 801274 w 2353593"/>
              <a:gd name="connsiteY8" fmla="*/ 263941 h 2513323"/>
              <a:gd name="connsiteX0" fmla="*/ 801274 w 2353593"/>
              <a:gd name="connsiteY0" fmla="*/ 262672 h 2512054"/>
              <a:gd name="connsiteX1" fmla="*/ 1159353 w 2353593"/>
              <a:gd name="connsiteY1" fmla="*/ 5 h 2512054"/>
              <a:gd name="connsiteX2" fmla="*/ 1510140 w 2353593"/>
              <a:gd name="connsiteY2" fmla="*/ 265910 h 2512054"/>
              <a:gd name="connsiteX3" fmla="*/ 1757646 w 2353593"/>
              <a:gd name="connsiteY3" fmla="*/ 1164222 h 2512054"/>
              <a:gd name="connsiteX4" fmla="*/ 2353593 w 2353593"/>
              <a:gd name="connsiteY4" fmla="*/ 2474184 h 2512054"/>
              <a:gd name="connsiteX5" fmla="*/ 920455 w 2353593"/>
              <a:gd name="connsiteY5" fmla="*/ 2487832 h 2512054"/>
              <a:gd name="connsiteX6" fmla="*/ 0 w 2353593"/>
              <a:gd name="connsiteY6" fmla="*/ 2512054 h 2512054"/>
              <a:gd name="connsiteX7" fmla="*/ 516399 w 2353593"/>
              <a:gd name="connsiteY7" fmla="*/ 1303283 h 2512054"/>
              <a:gd name="connsiteX8" fmla="*/ 801274 w 2353593"/>
              <a:gd name="connsiteY8" fmla="*/ 262672 h 2512054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490328"/>
              <a:gd name="connsiteX1" fmla="*/ 1159353 w 2353593"/>
              <a:gd name="connsiteY1" fmla="*/ 2501 h 2490328"/>
              <a:gd name="connsiteX2" fmla="*/ 1510140 w 2353593"/>
              <a:gd name="connsiteY2" fmla="*/ 268406 h 2490328"/>
              <a:gd name="connsiteX3" fmla="*/ 1757646 w 2353593"/>
              <a:gd name="connsiteY3" fmla="*/ 1166718 h 2490328"/>
              <a:gd name="connsiteX4" fmla="*/ 2353593 w 2353593"/>
              <a:gd name="connsiteY4" fmla="*/ 2476680 h 2490328"/>
              <a:gd name="connsiteX5" fmla="*/ 920455 w 2353593"/>
              <a:gd name="connsiteY5" fmla="*/ 2490328 h 2490328"/>
              <a:gd name="connsiteX6" fmla="*/ 0 w 2353593"/>
              <a:gd name="connsiteY6" fmla="*/ 2470541 h 2490328"/>
              <a:gd name="connsiteX7" fmla="*/ 516399 w 2353593"/>
              <a:gd name="connsiteY7" fmla="*/ 1305779 h 2490328"/>
              <a:gd name="connsiteX8" fmla="*/ 801274 w 2353593"/>
              <a:gd name="connsiteY8" fmla="*/ 265168 h 2490328"/>
              <a:gd name="connsiteX0" fmla="*/ 801274 w 2353593"/>
              <a:gd name="connsiteY0" fmla="*/ 265168 h 2476680"/>
              <a:gd name="connsiteX1" fmla="*/ 1159353 w 2353593"/>
              <a:gd name="connsiteY1" fmla="*/ 2501 h 2476680"/>
              <a:gd name="connsiteX2" fmla="*/ 1510140 w 2353593"/>
              <a:gd name="connsiteY2" fmla="*/ 268406 h 2476680"/>
              <a:gd name="connsiteX3" fmla="*/ 1757646 w 2353593"/>
              <a:gd name="connsiteY3" fmla="*/ 1166718 h 2476680"/>
              <a:gd name="connsiteX4" fmla="*/ 2353593 w 2353593"/>
              <a:gd name="connsiteY4" fmla="*/ 2476680 h 2476680"/>
              <a:gd name="connsiteX5" fmla="*/ 925345 w 2353593"/>
              <a:gd name="connsiteY5" fmla="*/ 2470768 h 2476680"/>
              <a:gd name="connsiteX6" fmla="*/ 0 w 2353593"/>
              <a:gd name="connsiteY6" fmla="*/ 2470541 h 2476680"/>
              <a:gd name="connsiteX7" fmla="*/ 516399 w 2353593"/>
              <a:gd name="connsiteY7" fmla="*/ 1305779 h 2476680"/>
              <a:gd name="connsiteX8" fmla="*/ 801274 w 2353593"/>
              <a:gd name="connsiteY8" fmla="*/ 265168 h 2476680"/>
              <a:gd name="connsiteX0" fmla="*/ 801274 w 2348703"/>
              <a:gd name="connsiteY0" fmla="*/ 265168 h 2471790"/>
              <a:gd name="connsiteX1" fmla="*/ 1159353 w 2348703"/>
              <a:gd name="connsiteY1" fmla="*/ 2501 h 2471790"/>
              <a:gd name="connsiteX2" fmla="*/ 1510140 w 2348703"/>
              <a:gd name="connsiteY2" fmla="*/ 268406 h 2471790"/>
              <a:gd name="connsiteX3" fmla="*/ 1757646 w 2348703"/>
              <a:gd name="connsiteY3" fmla="*/ 1166718 h 2471790"/>
              <a:gd name="connsiteX4" fmla="*/ 2348703 w 2348703"/>
              <a:gd name="connsiteY4" fmla="*/ 2471790 h 2471790"/>
              <a:gd name="connsiteX5" fmla="*/ 925345 w 2348703"/>
              <a:gd name="connsiteY5" fmla="*/ 2470768 h 2471790"/>
              <a:gd name="connsiteX6" fmla="*/ 0 w 2348703"/>
              <a:gd name="connsiteY6" fmla="*/ 2470541 h 2471790"/>
              <a:gd name="connsiteX7" fmla="*/ 516399 w 2348703"/>
              <a:gd name="connsiteY7" fmla="*/ 1305779 h 2471790"/>
              <a:gd name="connsiteX8" fmla="*/ 801274 w 2348703"/>
              <a:gd name="connsiteY8" fmla="*/ 265168 h 2471790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5 h 2469397"/>
              <a:gd name="connsiteX1" fmla="*/ 1159353 w 2348703"/>
              <a:gd name="connsiteY1" fmla="*/ 108 h 2469397"/>
              <a:gd name="connsiteX2" fmla="*/ 1510140 w 2348703"/>
              <a:gd name="connsiteY2" fmla="*/ 266013 h 2469397"/>
              <a:gd name="connsiteX3" fmla="*/ 1773006 w 2348703"/>
              <a:gd name="connsiteY3" fmla="*/ 1346002 h 2469397"/>
              <a:gd name="connsiteX4" fmla="*/ 1747866 w 2348703"/>
              <a:gd name="connsiteY4" fmla="*/ 1227893 h 2469397"/>
              <a:gd name="connsiteX5" fmla="*/ 2348703 w 2348703"/>
              <a:gd name="connsiteY5" fmla="*/ 2469397 h 2469397"/>
              <a:gd name="connsiteX6" fmla="*/ 925345 w 2348703"/>
              <a:gd name="connsiteY6" fmla="*/ 2468375 h 2469397"/>
              <a:gd name="connsiteX7" fmla="*/ 0 w 2348703"/>
              <a:gd name="connsiteY7" fmla="*/ 2468148 h 2469397"/>
              <a:gd name="connsiteX8" fmla="*/ 516399 w 2348703"/>
              <a:gd name="connsiteY8" fmla="*/ 1303386 h 2469397"/>
              <a:gd name="connsiteX9" fmla="*/ 801274 w 2348703"/>
              <a:gd name="connsiteY9" fmla="*/ 262775 h 246939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5 h 2469387"/>
              <a:gd name="connsiteX1" fmla="*/ 1159353 w 2348703"/>
              <a:gd name="connsiteY1" fmla="*/ 98 h 2469387"/>
              <a:gd name="connsiteX2" fmla="*/ 1510140 w 2348703"/>
              <a:gd name="connsiteY2" fmla="*/ 266003 h 2469387"/>
              <a:gd name="connsiteX3" fmla="*/ 1742976 w 2348703"/>
              <a:gd name="connsiteY3" fmla="*/ 1315899 h 2469387"/>
              <a:gd name="connsiteX4" fmla="*/ 2348703 w 2348703"/>
              <a:gd name="connsiteY4" fmla="*/ 2469387 h 2469387"/>
              <a:gd name="connsiteX5" fmla="*/ 925345 w 2348703"/>
              <a:gd name="connsiteY5" fmla="*/ 2468365 h 2469387"/>
              <a:gd name="connsiteX6" fmla="*/ 0 w 2348703"/>
              <a:gd name="connsiteY6" fmla="*/ 2468138 h 2469387"/>
              <a:gd name="connsiteX7" fmla="*/ 516399 w 2348703"/>
              <a:gd name="connsiteY7" fmla="*/ 1303376 h 2469387"/>
              <a:gd name="connsiteX8" fmla="*/ 801274 w 2348703"/>
              <a:gd name="connsiteY8" fmla="*/ 262765 h 2469387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356" h="2468367">
                <a:moveTo>
                  <a:pt x="801274" y="262767"/>
                </a:moveTo>
                <a:cubicBezTo>
                  <a:pt x="902728" y="41479"/>
                  <a:pt x="1082484" y="-440"/>
                  <a:pt x="1159353" y="100"/>
                </a:cubicBezTo>
                <a:cubicBezTo>
                  <a:pt x="1198122" y="-2535"/>
                  <a:pt x="1404720" y="45890"/>
                  <a:pt x="1510140" y="266005"/>
                </a:cubicBezTo>
                <a:cubicBezTo>
                  <a:pt x="1615560" y="486120"/>
                  <a:pt x="1654560" y="665875"/>
                  <a:pt x="1791875" y="1320791"/>
                </a:cubicBezTo>
                <a:cubicBezTo>
                  <a:pt x="1929190" y="1975707"/>
                  <a:pt x="2070513" y="2272750"/>
                  <a:pt x="2275356" y="2464500"/>
                </a:cubicBezTo>
                <a:lnTo>
                  <a:pt x="925345" y="2468367"/>
                </a:lnTo>
                <a:lnTo>
                  <a:pt x="0" y="2468140"/>
                </a:lnTo>
                <a:cubicBezTo>
                  <a:pt x="227581" y="2214247"/>
                  <a:pt x="417082" y="1925211"/>
                  <a:pt x="550628" y="1327827"/>
                </a:cubicBezTo>
                <a:cubicBezTo>
                  <a:pt x="684174" y="730443"/>
                  <a:pt x="699820" y="484055"/>
                  <a:pt x="801274" y="262767"/>
                </a:cubicBezTo>
                <a:close/>
              </a:path>
            </a:pathLst>
          </a:custGeom>
          <a:gradFill>
            <a:gsLst>
              <a:gs pos="100000">
                <a:schemeClr val="accent2">
                  <a:alpha val="57000"/>
                </a:schemeClr>
              </a:gs>
              <a:gs pos="0">
                <a:srgbClr val="438BF9">
                  <a:alpha val="67441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7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D48C2BD1-CB5B-6A4F-8302-2B52F1F36256}"/>
              </a:ext>
            </a:extLst>
          </p:cNvPr>
          <p:cNvSpPr/>
          <p:nvPr/>
        </p:nvSpPr>
        <p:spPr>
          <a:xfrm>
            <a:off x="14091286" y="5379743"/>
            <a:ext cx="2239445" cy="1899724"/>
          </a:xfrm>
          <a:custGeom>
            <a:avLst/>
            <a:gdLst>
              <a:gd name="connsiteX0" fmla="*/ 238898 w 477795"/>
              <a:gd name="connsiteY0" fmla="*/ 0 h 2487827"/>
              <a:gd name="connsiteX1" fmla="*/ 238898 w 477795"/>
              <a:gd name="connsiteY1" fmla="*/ 0 h 2487827"/>
              <a:gd name="connsiteX2" fmla="*/ 477796 w 477795"/>
              <a:gd name="connsiteY2" fmla="*/ 238898 h 2487827"/>
              <a:gd name="connsiteX3" fmla="*/ 477795 w 477795"/>
              <a:gd name="connsiteY3" fmla="*/ 2487827 h 2487827"/>
              <a:gd name="connsiteX4" fmla="*/ 477795 w 477795"/>
              <a:gd name="connsiteY4" fmla="*/ 2487827 h 2487827"/>
              <a:gd name="connsiteX5" fmla="*/ 0 w 477795"/>
              <a:gd name="connsiteY5" fmla="*/ 2487827 h 2487827"/>
              <a:gd name="connsiteX6" fmla="*/ 0 w 477795"/>
              <a:gd name="connsiteY6" fmla="*/ 2487827 h 2487827"/>
              <a:gd name="connsiteX7" fmla="*/ 0 w 477795"/>
              <a:gd name="connsiteY7" fmla="*/ 238898 h 2487827"/>
              <a:gd name="connsiteX8" fmla="*/ 238898 w 477795"/>
              <a:gd name="connsiteY8" fmla="*/ 0 h 2487827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920455 w 1398251"/>
              <a:gd name="connsiteY7" fmla="*/ 238898 h 2512049"/>
              <a:gd name="connsiteX8" fmla="*/ 1159353 w 1398251"/>
              <a:gd name="connsiteY8" fmla="*/ 0 h 2512049"/>
              <a:gd name="connsiteX0" fmla="*/ 1161180 w 1400078"/>
              <a:gd name="connsiteY0" fmla="*/ 0 h 2512049"/>
              <a:gd name="connsiteX1" fmla="*/ 1161180 w 1400078"/>
              <a:gd name="connsiteY1" fmla="*/ 0 h 2512049"/>
              <a:gd name="connsiteX2" fmla="*/ 1400078 w 1400078"/>
              <a:gd name="connsiteY2" fmla="*/ 238898 h 2512049"/>
              <a:gd name="connsiteX3" fmla="*/ 1400077 w 1400078"/>
              <a:gd name="connsiteY3" fmla="*/ 2487827 h 2512049"/>
              <a:gd name="connsiteX4" fmla="*/ 1400077 w 1400078"/>
              <a:gd name="connsiteY4" fmla="*/ 2487827 h 2512049"/>
              <a:gd name="connsiteX5" fmla="*/ 922282 w 1400078"/>
              <a:gd name="connsiteY5" fmla="*/ 2487827 h 2512049"/>
              <a:gd name="connsiteX6" fmla="*/ 1827 w 1400078"/>
              <a:gd name="connsiteY6" fmla="*/ 2512049 h 2512049"/>
              <a:gd name="connsiteX7" fmla="*/ 692332 w 1400078"/>
              <a:gd name="connsiteY7" fmla="*/ 1337476 h 2512049"/>
              <a:gd name="connsiteX8" fmla="*/ 922282 w 1400078"/>
              <a:gd name="connsiteY8" fmla="*/ 238898 h 2512049"/>
              <a:gd name="connsiteX9" fmla="*/ 1161180 w 1400078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690505 w 1398251"/>
              <a:gd name="connsiteY7" fmla="*/ 1337476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920455 w 1398251"/>
              <a:gd name="connsiteY8" fmla="*/ 23889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93615 w 1398251"/>
              <a:gd name="connsiteY7" fmla="*/ 1319309 h 2512049"/>
              <a:gd name="connsiteX8" fmla="*/ 842217 w 1398251"/>
              <a:gd name="connsiteY8" fmla="*/ 253568 h 2512049"/>
              <a:gd name="connsiteX9" fmla="*/ 1159353 w 1398251"/>
              <a:gd name="connsiteY9" fmla="*/ 0 h 2512049"/>
              <a:gd name="connsiteX0" fmla="*/ 1162635 w 1401533"/>
              <a:gd name="connsiteY0" fmla="*/ 0 h 2512049"/>
              <a:gd name="connsiteX1" fmla="*/ 1162635 w 1401533"/>
              <a:gd name="connsiteY1" fmla="*/ 0 h 2512049"/>
              <a:gd name="connsiteX2" fmla="*/ 1401533 w 1401533"/>
              <a:gd name="connsiteY2" fmla="*/ 238898 h 2512049"/>
              <a:gd name="connsiteX3" fmla="*/ 1401532 w 1401533"/>
              <a:gd name="connsiteY3" fmla="*/ 2487827 h 2512049"/>
              <a:gd name="connsiteX4" fmla="*/ 1401532 w 1401533"/>
              <a:gd name="connsiteY4" fmla="*/ 2487827 h 2512049"/>
              <a:gd name="connsiteX5" fmla="*/ 923737 w 1401533"/>
              <a:gd name="connsiteY5" fmla="*/ 2487827 h 2512049"/>
              <a:gd name="connsiteX6" fmla="*/ 3282 w 1401533"/>
              <a:gd name="connsiteY6" fmla="*/ 2512049 h 2512049"/>
              <a:gd name="connsiteX7" fmla="*/ 596897 w 1401533"/>
              <a:gd name="connsiteY7" fmla="*/ 1319309 h 2512049"/>
              <a:gd name="connsiteX8" fmla="*/ 845499 w 1401533"/>
              <a:gd name="connsiteY8" fmla="*/ 253568 h 2512049"/>
              <a:gd name="connsiteX9" fmla="*/ 1162635 w 1401533"/>
              <a:gd name="connsiteY9" fmla="*/ 0 h 2512049"/>
              <a:gd name="connsiteX0" fmla="*/ 1163178 w 1402076"/>
              <a:gd name="connsiteY0" fmla="*/ 0 h 2512049"/>
              <a:gd name="connsiteX1" fmla="*/ 1163178 w 1402076"/>
              <a:gd name="connsiteY1" fmla="*/ 0 h 2512049"/>
              <a:gd name="connsiteX2" fmla="*/ 1402076 w 1402076"/>
              <a:gd name="connsiteY2" fmla="*/ 238898 h 2512049"/>
              <a:gd name="connsiteX3" fmla="*/ 1402075 w 1402076"/>
              <a:gd name="connsiteY3" fmla="*/ 2487827 h 2512049"/>
              <a:gd name="connsiteX4" fmla="*/ 1402075 w 1402076"/>
              <a:gd name="connsiteY4" fmla="*/ 2487827 h 2512049"/>
              <a:gd name="connsiteX5" fmla="*/ 924280 w 1402076"/>
              <a:gd name="connsiteY5" fmla="*/ 2487827 h 2512049"/>
              <a:gd name="connsiteX6" fmla="*/ 3825 w 1402076"/>
              <a:gd name="connsiteY6" fmla="*/ 2512049 h 2512049"/>
              <a:gd name="connsiteX7" fmla="*/ 597440 w 1402076"/>
              <a:gd name="connsiteY7" fmla="*/ 1319309 h 2512049"/>
              <a:gd name="connsiteX8" fmla="*/ 846042 w 1402076"/>
              <a:gd name="connsiteY8" fmla="*/ 253568 h 2512049"/>
              <a:gd name="connsiteX9" fmla="*/ 1163178 w 1402076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645 w 1402543"/>
              <a:gd name="connsiteY0" fmla="*/ 0 h 2512049"/>
              <a:gd name="connsiteX1" fmla="*/ 1163645 w 1402543"/>
              <a:gd name="connsiteY1" fmla="*/ 0 h 2512049"/>
              <a:gd name="connsiteX2" fmla="*/ 1402543 w 1402543"/>
              <a:gd name="connsiteY2" fmla="*/ 238898 h 2512049"/>
              <a:gd name="connsiteX3" fmla="*/ 1402542 w 1402543"/>
              <a:gd name="connsiteY3" fmla="*/ 2487827 h 2512049"/>
              <a:gd name="connsiteX4" fmla="*/ 1402542 w 1402543"/>
              <a:gd name="connsiteY4" fmla="*/ 2487827 h 2512049"/>
              <a:gd name="connsiteX5" fmla="*/ 924747 w 1402543"/>
              <a:gd name="connsiteY5" fmla="*/ 2487827 h 2512049"/>
              <a:gd name="connsiteX6" fmla="*/ 4292 w 1402543"/>
              <a:gd name="connsiteY6" fmla="*/ 2512049 h 2512049"/>
              <a:gd name="connsiteX7" fmla="*/ 534339 w 1402543"/>
              <a:gd name="connsiteY7" fmla="*/ 1285081 h 2512049"/>
              <a:gd name="connsiteX8" fmla="*/ 846509 w 1402543"/>
              <a:gd name="connsiteY8" fmla="*/ 253568 h 2512049"/>
              <a:gd name="connsiteX9" fmla="*/ 1163645 w 1402543"/>
              <a:gd name="connsiteY9" fmla="*/ 0 h 2512049"/>
              <a:gd name="connsiteX0" fmla="*/ 1163894 w 1402792"/>
              <a:gd name="connsiteY0" fmla="*/ 0 h 2512049"/>
              <a:gd name="connsiteX1" fmla="*/ 1163894 w 1402792"/>
              <a:gd name="connsiteY1" fmla="*/ 0 h 2512049"/>
              <a:gd name="connsiteX2" fmla="*/ 1402792 w 1402792"/>
              <a:gd name="connsiteY2" fmla="*/ 238898 h 2512049"/>
              <a:gd name="connsiteX3" fmla="*/ 1402791 w 1402792"/>
              <a:gd name="connsiteY3" fmla="*/ 2487827 h 2512049"/>
              <a:gd name="connsiteX4" fmla="*/ 1402791 w 1402792"/>
              <a:gd name="connsiteY4" fmla="*/ 2487827 h 2512049"/>
              <a:gd name="connsiteX5" fmla="*/ 924996 w 1402792"/>
              <a:gd name="connsiteY5" fmla="*/ 2487827 h 2512049"/>
              <a:gd name="connsiteX6" fmla="*/ 4541 w 1402792"/>
              <a:gd name="connsiteY6" fmla="*/ 2512049 h 2512049"/>
              <a:gd name="connsiteX7" fmla="*/ 534588 w 1402792"/>
              <a:gd name="connsiteY7" fmla="*/ 1285081 h 2512049"/>
              <a:gd name="connsiteX8" fmla="*/ 805815 w 1402792"/>
              <a:gd name="connsiteY8" fmla="*/ 262667 h 2512049"/>
              <a:gd name="connsiteX9" fmla="*/ 1163894 w 1402792"/>
              <a:gd name="connsiteY9" fmla="*/ 0 h 2512049"/>
              <a:gd name="connsiteX0" fmla="*/ 1164023 w 1402921"/>
              <a:gd name="connsiteY0" fmla="*/ 0 h 2512049"/>
              <a:gd name="connsiteX1" fmla="*/ 1164023 w 1402921"/>
              <a:gd name="connsiteY1" fmla="*/ 0 h 2512049"/>
              <a:gd name="connsiteX2" fmla="*/ 1402921 w 1402921"/>
              <a:gd name="connsiteY2" fmla="*/ 238898 h 2512049"/>
              <a:gd name="connsiteX3" fmla="*/ 1402920 w 1402921"/>
              <a:gd name="connsiteY3" fmla="*/ 2487827 h 2512049"/>
              <a:gd name="connsiteX4" fmla="*/ 1402920 w 1402921"/>
              <a:gd name="connsiteY4" fmla="*/ 2487827 h 2512049"/>
              <a:gd name="connsiteX5" fmla="*/ 925125 w 1402921"/>
              <a:gd name="connsiteY5" fmla="*/ 2487827 h 2512049"/>
              <a:gd name="connsiteX6" fmla="*/ 4670 w 1402921"/>
              <a:gd name="connsiteY6" fmla="*/ 2512049 h 2512049"/>
              <a:gd name="connsiteX7" fmla="*/ 521069 w 1402921"/>
              <a:gd name="connsiteY7" fmla="*/ 1303278 h 2512049"/>
              <a:gd name="connsiteX8" fmla="*/ 805944 w 1402921"/>
              <a:gd name="connsiteY8" fmla="*/ 262667 h 2512049"/>
              <a:gd name="connsiteX9" fmla="*/ 1164023 w 140292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398251"/>
              <a:gd name="connsiteY0" fmla="*/ 0 h 2512049"/>
              <a:gd name="connsiteX1" fmla="*/ 1159353 w 1398251"/>
              <a:gd name="connsiteY1" fmla="*/ 0 h 2512049"/>
              <a:gd name="connsiteX2" fmla="*/ 1398251 w 1398251"/>
              <a:gd name="connsiteY2" fmla="*/ 238898 h 2512049"/>
              <a:gd name="connsiteX3" fmla="*/ 1398250 w 1398251"/>
              <a:gd name="connsiteY3" fmla="*/ 2487827 h 2512049"/>
              <a:gd name="connsiteX4" fmla="*/ 1398250 w 1398251"/>
              <a:gd name="connsiteY4" fmla="*/ 2487827 h 2512049"/>
              <a:gd name="connsiteX5" fmla="*/ 920455 w 1398251"/>
              <a:gd name="connsiteY5" fmla="*/ 2487827 h 2512049"/>
              <a:gd name="connsiteX6" fmla="*/ 0 w 1398251"/>
              <a:gd name="connsiteY6" fmla="*/ 2512049 h 2512049"/>
              <a:gd name="connsiteX7" fmla="*/ 516399 w 1398251"/>
              <a:gd name="connsiteY7" fmla="*/ 1303278 h 2512049"/>
              <a:gd name="connsiteX8" fmla="*/ 801274 w 1398251"/>
              <a:gd name="connsiteY8" fmla="*/ 262667 h 2512049"/>
              <a:gd name="connsiteX9" fmla="*/ 1159353 w 1398251"/>
              <a:gd name="connsiteY9" fmla="*/ 0 h 2512049"/>
              <a:gd name="connsiteX0" fmla="*/ 1159353 w 1415622"/>
              <a:gd name="connsiteY0" fmla="*/ 0 h 2512049"/>
              <a:gd name="connsiteX1" fmla="*/ 1159353 w 1415622"/>
              <a:gd name="connsiteY1" fmla="*/ 0 h 2512049"/>
              <a:gd name="connsiteX2" fmla="*/ 1398251 w 1415622"/>
              <a:gd name="connsiteY2" fmla="*/ 238898 h 2512049"/>
              <a:gd name="connsiteX3" fmla="*/ 1397268 w 1415622"/>
              <a:gd name="connsiteY3" fmla="*/ 1178011 h 2512049"/>
              <a:gd name="connsiteX4" fmla="*/ 1398250 w 1415622"/>
              <a:gd name="connsiteY4" fmla="*/ 2487827 h 2512049"/>
              <a:gd name="connsiteX5" fmla="*/ 1398250 w 1415622"/>
              <a:gd name="connsiteY5" fmla="*/ 2487827 h 2512049"/>
              <a:gd name="connsiteX6" fmla="*/ 920455 w 1415622"/>
              <a:gd name="connsiteY6" fmla="*/ 2487827 h 2512049"/>
              <a:gd name="connsiteX7" fmla="*/ 0 w 1415622"/>
              <a:gd name="connsiteY7" fmla="*/ 2512049 h 2512049"/>
              <a:gd name="connsiteX8" fmla="*/ 516399 w 1415622"/>
              <a:gd name="connsiteY8" fmla="*/ 1303278 h 2512049"/>
              <a:gd name="connsiteX9" fmla="*/ 801274 w 1415622"/>
              <a:gd name="connsiteY9" fmla="*/ 262667 h 2512049"/>
              <a:gd name="connsiteX10" fmla="*/ 1159353 w 1415622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398250 w 2353593"/>
              <a:gd name="connsiteY4" fmla="*/ 248782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1998751 w 2353593"/>
              <a:gd name="connsiteY4" fmla="*/ 2428687 h 2512049"/>
              <a:gd name="connsiteX5" fmla="*/ 2353593 w 2353593"/>
              <a:gd name="connsiteY5" fmla="*/ 2474179 h 2512049"/>
              <a:gd name="connsiteX6" fmla="*/ 920455 w 2353593"/>
              <a:gd name="connsiteY6" fmla="*/ 2487827 h 2512049"/>
              <a:gd name="connsiteX7" fmla="*/ 0 w 2353593"/>
              <a:gd name="connsiteY7" fmla="*/ 2512049 h 2512049"/>
              <a:gd name="connsiteX8" fmla="*/ 516399 w 2353593"/>
              <a:gd name="connsiteY8" fmla="*/ 1303278 h 2512049"/>
              <a:gd name="connsiteX9" fmla="*/ 801274 w 2353593"/>
              <a:gd name="connsiteY9" fmla="*/ 262667 h 2512049"/>
              <a:gd name="connsiteX10" fmla="*/ 1159353 w 2353593"/>
              <a:gd name="connsiteY10" fmla="*/ 0 h 2512049"/>
              <a:gd name="connsiteX0" fmla="*/ 1159353 w 2358674"/>
              <a:gd name="connsiteY0" fmla="*/ 0 h 2512049"/>
              <a:gd name="connsiteX1" fmla="*/ 1159353 w 2358674"/>
              <a:gd name="connsiteY1" fmla="*/ 0 h 2512049"/>
              <a:gd name="connsiteX2" fmla="*/ 1398251 w 2358674"/>
              <a:gd name="connsiteY2" fmla="*/ 238898 h 2512049"/>
              <a:gd name="connsiteX3" fmla="*/ 1397268 w 2358674"/>
              <a:gd name="connsiteY3" fmla="*/ 1178011 h 2512049"/>
              <a:gd name="connsiteX4" fmla="*/ 2353593 w 2358674"/>
              <a:gd name="connsiteY4" fmla="*/ 2474179 h 2512049"/>
              <a:gd name="connsiteX5" fmla="*/ 920455 w 2358674"/>
              <a:gd name="connsiteY5" fmla="*/ 2487827 h 2512049"/>
              <a:gd name="connsiteX6" fmla="*/ 0 w 2358674"/>
              <a:gd name="connsiteY6" fmla="*/ 2512049 h 2512049"/>
              <a:gd name="connsiteX7" fmla="*/ 516399 w 2358674"/>
              <a:gd name="connsiteY7" fmla="*/ 1303278 h 2512049"/>
              <a:gd name="connsiteX8" fmla="*/ 801274 w 2358674"/>
              <a:gd name="connsiteY8" fmla="*/ 262667 h 2512049"/>
              <a:gd name="connsiteX9" fmla="*/ 1159353 w 2358674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397268 w 2353593"/>
              <a:gd name="connsiteY3" fmla="*/ 1178011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398251 w 2353593"/>
              <a:gd name="connsiteY2" fmla="*/ 238898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475416 w 2353593"/>
              <a:gd name="connsiteY2" fmla="*/ 227323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32933 w 2353593"/>
              <a:gd name="connsiteY3" fmla="*/ 1181870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1159353 w 2353593"/>
              <a:gd name="connsiteY0" fmla="*/ 0 h 2512049"/>
              <a:gd name="connsiteX1" fmla="*/ 1159353 w 2353593"/>
              <a:gd name="connsiteY1" fmla="*/ 0 h 2512049"/>
              <a:gd name="connsiteX2" fmla="*/ 1510140 w 2353593"/>
              <a:gd name="connsiteY2" fmla="*/ 265905 h 2512049"/>
              <a:gd name="connsiteX3" fmla="*/ 1757646 w 2353593"/>
              <a:gd name="connsiteY3" fmla="*/ 1164217 h 2512049"/>
              <a:gd name="connsiteX4" fmla="*/ 2353593 w 2353593"/>
              <a:gd name="connsiteY4" fmla="*/ 2474179 h 2512049"/>
              <a:gd name="connsiteX5" fmla="*/ 920455 w 2353593"/>
              <a:gd name="connsiteY5" fmla="*/ 2487827 h 2512049"/>
              <a:gd name="connsiteX6" fmla="*/ 0 w 2353593"/>
              <a:gd name="connsiteY6" fmla="*/ 2512049 h 2512049"/>
              <a:gd name="connsiteX7" fmla="*/ 516399 w 2353593"/>
              <a:gd name="connsiteY7" fmla="*/ 1303278 h 2512049"/>
              <a:gd name="connsiteX8" fmla="*/ 801274 w 2353593"/>
              <a:gd name="connsiteY8" fmla="*/ 262667 h 2512049"/>
              <a:gd name="connsiteX9" fmla="*/ 1159353 w 2353593"/>
              <a:gd name="connsiteY9" fmla="*/ 0 h 2512049"/>
              <a:gd name="connsiteX0" fmla="*/ 801274 w 2353593"/>
              <a:gd name="connsiteY0" fmla="*/ 263941 h 2513323"/>
              <a:gd name="connsiteX1" fmla="*/ 1159353 w 2353593"/>
              <a:gd name="connsiteY1" fmla="*/ 1274 h 2513323"/>
              <a:gd name="connsiteX2" fmla="*/ 1510140 w 2353593"/>
              <a:gd name="connsiteY2" fmla="*/ 267179 h 2513323"/>
              <a:gd name="connsiteX3" fmla="*/ 1757646 w 2353593"/>
              <a:gd name="connsiteY3" fmla="*/ 1165491 h 2513323"/>
              <a:gd name="connsiteX4" fmla="*/ 2353593 w 2353593"/>
              <a:gd name="connsiteY4" fmla="*/ 2475453 h 2513323"/>
              <a:gd name="connsiteX5" fmla="*/ 920455 w 2353593"/>
              <a:gd name="connsiteY5" fmla="*/ 2489101 h 2513323"/>
              <a:gd name="connsiteX6" fmla="*/ 0 w 2353593"/>
              <a:gd name="connsiteY6" fmla="*/ 2513323 h 2513323"/>
              <a:gd name="connsiteX7" fmla="*/ 516399 w 2353593"/>
              <a:gd name="connsiteY7" fmla="*/ 1304552 h 2513323"/>
              <a:gd name="connsiteX8" fmla="*/ 801274 w 2353593"/>
              <a:gd name="connsiteY8" fmla="*/ 263941 h 2513323"/>
              <a:gd name="connsiteX0" fmla="*/ 801274 w 2353593"/>
              <a:gd name="connsiteY0" fmla="*/ 262672 h 2512054"/>
              <a:gd name="connsiteX1" fmla="*/ 1159353 w 2353593"/>
              <a:gd name="connsiteY1" fmla="*/ 5 h 2512054"/>
              <a:gd name="connsiteX2" fmla="*/ 1510140 w 2353593"/>
              <a:gd name="connsiteY2" fmla="*/ 265910 h 2512054"/>
              <a:gd name="connsiteX3" fmla="*/ 1757646 w 2353593"/>
              <a:gd name="connsiteY3" fmla="*/ 1164222 h 2512054"/>
              <a:gd name="connsiteX4" fmla="*/ 2353593 w 2353593"/>
              <a:gd name="connsiteY4" fmla="*/ 2474184 h 2512054"/>
              <a:gd name="connsiteX5" fmla="*/ 920455 w 2353593"/>
              <a:gd name="connsiteY5" fmla="*/ 2487832 h 2512054"/>
              <a:gd name="connsiteX6" fmla="*/ 0 w 2353593"/>
              <a:gd name="connsiteY6" fmla="*/ 2512054 h 2512054"/>
              <a:gd name="connsiteX7" fmla="*/ 516399 w 2353593"/>
              <a:gd name="connsiteY7" fmla="*/ 1303283 h 2512054"/>
              <a:gd name="connsiteX8" fmla="*/ 801274 w 2353593"/>
              <a:gd name="connsiteY8" fmla="*/ 262672 h 2512054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514550"/>
              <a:gd name="connsiteX1" fmla="*/ 1159353 w 2353593"/>
              <a:gd name="connsiteY1" fmla="*/ 2501 h 2514550"/>
              <a:gd name="connsiteX2" fmla="*/ 1510140 w 2353593"/>
              <a:gd name="connsiteY2" fmla="*/ 268406 h 2514550"/>
              <a:gd name="connsiteX3" fmla="*/ 1757646 w 2353593"/>
              <a:gd name="connsiteY3" fmla="*/ 1166718 h 2514550"/>
              <a:gd name="connsiteX4" fmla="*/ 2353593 w 2353593"/>
              <a:gd name="connsiteY4" fmla="*/ 2476680 h 2514550"/>
              <a:gd name="connsiteX5" fmla="*/ 920455 w 2353593"/>
              <a:gd name="connsiteY5" fmla="*/ 2490328 h 2514550"/>
              <a:gd name="connsiteX6" fmla="*/ 0 w 2353593"/>
              <a:gd name="connsiteY6" fmla="*/ 2514550 h 2514550"/>
              <a:gd name="connsiteX7" fmla="*/ 516399 w 2353593"/>
              <a:gd name="connsiteY7" fmla="*/ 1305779 h 2514550"/>
              <a:gd name="connsiteX8" fmla="*/ 801274 w 2353593"/>
              <a:gd name="connsiteY8" fmla="*/ 265168 h 2514550"/>
              <a:gd name="connsiteX0" fmla="*/ 801274 w 2353593"/>
              <a:gd name="connsiteY0" fmla="*/ 265168 h 2490328"/>
              <a:gd name="connsiteX1" fmla="*/ 1159353 w 2353593"/>
              <a:gd name="connsiteY1" fmla="*/ 2501 h 2490328"/>
              <a:gd name="connsiteX2" fmla="*/ 1510140 w 2353593"/>
              <a:gd name="connsiteY2" fmla="*/ 268406 h 2490328"/>
              <a:gd name="connsiteX3" fmla="*/ 1757646 w 2353593"/>
              <a:gd name="connsiteY3" fmla="*/ 1166718 h 2490328"/>
              <a:gd name="connsiteX4" fmla="*/ 2353593 w 2353593"/>
              <a:gd name="connsiteY4" fmla="*/ 2476680 h 2490328"/>
              <a:gd name="connsiteX5" fmla="*/ 920455 w 2353593"/>
              <a:gd name="connsiteY5" fmla="*/ 2490328 h 2490328"/>
              <a:gd name="connsiteX6" fmla="*/ 0 w 2353593"/>
              <a:gd name="connsiteY6" fmla="*/ 2470541 h 2490328"/>
              <a:gd name="connsiteX7" fmla="*/ 516399 w 2353593"/>
              <a:gd name="connsiteY7" fmla="*/ 1305779 h 2490328"/>
              <a:gd name="connsiteX8" fmla="*/ 801274 w 2353593"/>
              <a:gd name="connsiteY8" fmla="*/ 265168 h 2490328"/>
              <a:gd name="connsiteX0" fmla="*/ 801274 w 2353593"/>
              <a:gd name="connsiteY0" fmla="*/ 265168 h 2476680"/>
              <a:gd name="connsiteX1" fmla="*/ 1159353 w 2353593"/>
              <a:gd name="connsiteY1" fmla="*/ 2501 h 2476680"/>
              <a:gd name="connsiteX2" fmla="*/ 1510140 w 2353593"/>
              <a:gd name="connsiteY2" fmla="*/ 268406 h 2476680"/>
              <a:gd name="connsiteX3" fmla="*/ 1757646 w 2353593"/>
              <a:gd name="connsiteY3" fmla="*/ 1166718 h 2476680"/>
              <a:gd name="connsiteX4" fmla="*/ 2353593 w 2353593"/>
              <a:gd name="connsiteY4" fmla="*/ 2476680 h 2476680"/>
              <a:gd name="connsiteX5" fmla="*/ 925345 w 2353593"/>
              <a:gd name="connsiteY5" fmla="*/ 2470768 h 2476680"/>
              <a:gd name="connsiteX6" fmla="*/ 0 w 2353593"/>
              <a:gd name="connsiteY6" fmla="*/ 2470541 h 2476680"/>
              <a:gd name="connsiteX7" fmla="*/ 516399 w 2353593"/>
              <a:gd name="connsiteY7" fmla="*/ 1305779 h 2476680"/>
              <a:gd name="connsiteX8" fmla="*/ 801274 w 2353593"/>
              <a:gd name="connsiteY8" fmla="*/ 265168 h 2476680"/>
              <a:gd name="connsiteX0" fmla="*/ 801274 w 2348703"/>
              <a:gd name="connsiteY0" fmla="*/ 265168 h 2471790"/>
              <a:gd name="connsiteX1" fmla="*/ 1159353 w 2348703"/>
              <a:gd name="connsiteY1" fmla="*/ 2501 h 2471790"/>
              <a:gd name="connsiteX2" fmla="*/ 1510140 w 2348703"/>
              <a:gd name="connsiteY2" fmla="*/ 268406 h 2471790"/>
              <a:gd name="connsiteX3" fmla="*/ 1757646 w 2348703"/>
              <a:gd name="connsiteY3" fmla="*/ 1166718 h 2471790"/>
              <a:gd name="connsiteX4" fmla="*/ 2348703 w 2348703"/>
              <a:gd name="connsiteY4" fmla="*/ 2471790 h 2471790"/>
              <a:gd name="connsiteX5" fmla="*/ 925345 w 2348703"/>
              <a:gd name="connsiteY5" fmla="*/ 2470768 h 2471790"/>
              <a:gd name="connsiteX6" fmla="*/ 0 w 2348703"/>
              <a:gd name="connsiteY6" fmla="*/ 2470541 h 2471790"/>
              <a:gd name="connsiteX7" fmla="*/ 516399 w 2348703"/>
              <a:gd name="connsiteY7" fmla="*/ 1305779 h 2471790"/>
              <a:gd name="connsiteX8" fmla="*/ 801274 w 2348703"/>
              <a:gd name="connsiteY8" fmla="*/ 265168 h 2471790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5 h 2469397"/>
              <a:gd name="connsiteX1" fmla="*/ 1159353 w 2348703"/>
              <a:gd name="connsiteY1" fmla="*/ 108 h 2469397"/>
              <a:gd name="connsiteX2" fmla="*/ 1510140 w 2348703"/>
              <a:gd name="connsiteY2" fmla="*/ 266013 h 2469397"/>
              <a:gd name="connsiteX3" fmla="*/ 1773006 w 2348703"/>
              <a:gd name="connsiteY3" fmla="*/ 1346002 h 2469397"/>
              <a:gd name="connsiteX4" fmla="*/ 1747866 w 2348703"/>
              <a:gd name="connsiteY4" fmla="*/ 1227893 h 2469397"/>
              <a:gd name="connsiteX5" fmla="*/ 2348703 w 2348703"/>
              <a:gd name="connsiteY5" fmla="*/ 2469397 h 2469397"/>
              <a:gd name="connsiteX6" fmla="*/ 925345 w 2348703"/>
              <a:gd name="connsiteY6" fmla="*/ 2468375 h 2469397"/>
              <a:gd name="connsiteX7" fmla="*/ 0 w 2348703"/>
              <a:gd name="connsiteY7" fmla="*/ 2468148 h 2469397"/>
              <a:gd name="connsiteX8" fmla="*/ 516399 w 2348703"/>
              <a:gd name="connsiteY8" fmla="*/ 1303386 h 2469397"/>
              <a:gd name="connsiteX9" fmla="*/ 801274 w 2348703"/>
              <a:gd name="connsiteY9" fmla="*/ 262775 h 246939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45 h 2469367"/>
              <a:gd name="connsiteX1" fmla="*/ 1159353 w 2348703"/>
              <a:gd name="connsiteY1" fmla="*/ 78 h 2469367"/>
              <a:gd name="connsiteX2" fmla="*/ 1510140 w 2348703"/>
              <a:gd name="connsiteY2" fmla="*/ 265983 h 2469367"/>
              <a:gd name="connsiteX3" fmla="*/ 1747866 w 2348703"/>
              <a:gd name="connsiteY3" fmla="*/ 1227863 h 2469367"/>
              <a:gd name="connsiteX4" fmla="*/ 2348703 w 2348703"/>
              <a:gd name="connsiteY4" fmla="*/ 2469367 h 2469367"/>
              <a:gd name="connsiteX5" fmla="*/ 925345 w 2348703"/>
              <a:gd name="connsiteY5" fmla="*/ 2468345 h 2469367"/>
              <a:gd name="connsiteX6" fmla="*/ 0 w 2348703"/>
              <a:gd name="connsiteY6" fmla="*/ 2468118 h 2469367"/>
              <a:gd name="connsiteX7" fmla="*/ 516399 w 2348703"/>
              <a:gd name="connsiteY7" fmla="*/ 1303356 h 2469367"/>
              <a:gd name="connsiteX8" fmla="*/ 801274 w 2348703"/>
              <a:gd name="connsiteY8" fmla="*/ 262745 h 2469367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78 h 2469400"/>
              <a:gd name="connsiteX1" fmla="*/ 1159353 w 2348703"/>
              <a:gd name="connsiteY1" fmla="*/ 111 h 2469400"/>
              <a:gd name="connsiteX2" fmla="*/ 1510140 w 2348703"/>
              <a:gd name="connsiteY2" fmla="*/ 266016 h 2469400"/>
              <a:gd name="connsiteX3" fmla="*/ 1786985 w 2348703"/>
              <a:gd name="connsiteY3" fmla="*/ 1355031 h 2469400"/>
              <a:gd name="connsiteX4" fmla="*/ 2348703 w 2348703"/>
              <a:gd name="connsiteY4" fmla="*/ 2469400 h 2469400"/>
              <a:gd name="connsiteX5" fmla="*/ 925345 w 2348703"/>
              <a:gd name="connsiteY5" fmla="*/ 2468378 h 2469400"/>
              <a:gd name="connsiteX6" fmla="*/ 0 w 2348703"/>
              <a:gd name="connsiteY6" fmla="*/ 2468151 h 2469400"/>
              <a:gd name="connsiteX7" fmla="*/ 516399 w 2348703"/>
              <a:gd name="connsiteY7" fmla="*/ 1303389 h 2469400"/>
              <a:gd name="connsiteX8" fmla="*/ 801274 w 2348703"/>
              <a:gd name="connsiteY8" fmla="*/ 262778 h 2469400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1 h 2469383"/>
              <a:gd name="connsiteX1" fmla="*/ 1159353 w 2348703"/>
              <a:gd name="connsiteY1" fmla="*/ 94 h 2469383"/>
              <a:gd name="connsiteX2" fmla="*/ 1510140 w 2348703"/>
              <a:gd name="connsiteY2" fmla="*/ 265999 h 2469383"/>
              <a:gd name="connsiteX3" fmla="*/ 1772315 w 2348703"/>
              <a:gd name="connsiteY3" fmla="*/ 1296336 h 2469383"/>
              <a:gd name="connsiteX4" fmla="*/ 2348703 w 2348703"/>
              <a:gd name="connsiteY4" fmla="*/ 2469383 h 2469383"/>
              <a:gd name="connsiteX5" fmla="*/ 925345 w 2348703"/>
              <a:gd name="connsiteY5" fmla="*/ 2468361 h 2469383"/>
              <a:gd name="connsiteX6" fmla="*/ 0 w 2348703"/>
              <a:gd name="connsiteY6" fmla="*/ 2468134 h 2469383"/>
              <a:gd name="connsiteX7" fmla="*/ 516399 w 2348703"/>
              <a:gd name="connsiteY7" fmla="*/ 1303372 h 2469383"/>
              <a:gd name="connsiteX8" fmla="*/ 801274 w 2348703"/>
              <a:gd name="connsiteY8" fmla="*/ 262761 h 2469383"/>
              <a:gd name="connsiteX0" fmla="*/ 801274 w 2348703"/>
              <a:gd name="connsiteY0" fmla="*/ 262765 h 2469387"/>
              <a:gd name="connsiteX1" fmla="*/ 1159353 w 2348703"/>
              <a:gd name="connsiteY1" fmla="*/ 98 h 2469387"/>
              <a:gd name="connsiteX2" fmla="*/ 1510140 w 2348703"/>
              <a:gd name="connsiteY2" fmla="*/ 266003 h 2469387"/>
              <a:gd name="connsiteX3" fmla="*/ 1742976 w 2348703"/>
              <a:gd name="connsiteY3" fmla="*/ 1315899 h 2469387"/>
              <a:gd name="connsiteX4" fmla="*/ 2348703 w 2348703"/>
              <a:gd name="connsiteY4" fmla="*/ 2469387 h 2469387"/>
              <a:gd name="connsiteX5" fmla="*/ 925345 w 2348703"/>
              <a:gd name="connsiteY5" fmla="*/ 2468365 h 2469387"/>
              <a:gd name="connsiteX6" fmla="*/ 0 w 2348703"/>
              <a:gd name="connsiteY6" fmla="*/ 2468138 h 2469387"/>
              <a:gd name="connsiteX7" fmla="*/ 516399 w 2348703"/>
              <a:gd name="connsiteY7" fmla="*/ 1303376 h 2469387"/>
              <a:gd name="connsiteX8" fmla="*/ 801274 w 2348703"/>
              <a:gd name="connsiteY8" fmla="*/ 262765 h 2469387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348703"/>
              <a:gd name="connsiteY0" fmla="*/ 262767 h 2469389"/>
              <a:gd name="connsiteX1" fmla="*/ 1159353 w 2348703"/>
              <a:gd name="connsiteY1" fmla="*/ 100 h 2469389"/>
              <a:gd name="connsiteX2" fmla="*/ 1510140 w 2348703"/>
              <a:gd name="connsiteY2" fmla="*/ 266005 h 2469389"/>
              <a:gd name="connsiteX3" fmla="*/ 1791875 w 2348703"/>
              <a:gd name="connsiteY3" fmla="*/ 1320791 h 2469389"/>
              <a:gd name="connsiteX4" fmla="*/ 2348703 w 2348703"/>
              <a:gd name="connsiteY4" fmla="*/ 2469389 h 2469389"/>
              <a:gd name="connsiteX5" fmla="*/ 925345 w 2348703"/>
              <a:gd name="connsiteY5" fmla="*/ 2468367 h 2469389"/>
              <a:gd name="connsiteX6" fmla="*/ 0 w 2348703"/>
              <a:gd name="connsiteY6" fmla="*/ 2468140 h 2469389"/>
              <a:gd name="connsiteX7" fmla="*/ 516399 w 2348703"/>
              <a:gd name="connsiteY7" fmla="*/ 1303378 h 2469389"/>
              <a:gd name="connsiteX8" fmla="*/ 801274 w 2348703"/>
              <a:gd name="connsiteY8" fmla="*/ 262767 h 2469389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16399 w 2275356"/>
              <a:gd name="connsiteY7" fmla="*/ 1303378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  <a:gd name="connsiteX0" fmla="*/ 801274 w 2275356"/>
              <a:gd name="connsiteY0" fmla="*/ 262767 h 2468367"/>
              <a:gd name="connsiteX1" fmla="*/ 1159353 w 2275356"/>
              <a:gd name="connsiteY1" fmla="*/ 100 h 2468367"/>
              <a:gd name="connsiteX2" fmla="*/ 1510140 w 2275356"/>
              <a:gd name="connsiteY2" fmla="*/ 266005 h 2468367"/>
              <a:gd name="connsiteX3" fmla="*/ 1791875 w 2275356"/>
              <a:gd name="connsiteY3" fmla="*/ 1320791 h 2468367"/>
              <a:gd name="connsiteX4" fmla="*/ 2275356 w 2275356"/>
              <a:gd name="connsiteY4" fmla="*/ 2464500 h 2468367"/>
              <a:gd name="connsiteX5" fmla="*/ 925345 w 2275356"/>
              <a:gd name="connsiteY5" fmla="*/ 2468367 h 2468367"/>
              <a:gd name="connsiteX6" fmla="*/ 0 w 2275356"/>
              <a:gd name="connsiteY6" fmla="*/ 2468140 h 2468367"/>
              <a:gd name="connsiteX7" fmla="*/ 550628 w 2275356"/>
              <a:gd name="connsiteY7" fmla="*/ 1327827 h 2468367"/>
              <a:gd name="connsiteX8" fmla="*/ 801274 w 2275356"/>
              <a:gd name="connsiteY8" fmla="*/ 262767 h 246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5356" h="2468367">
                <a:moveTo>
                  <a:pt x="801274" y="262767"/>
                </a:moveTo>
                <a:cubicBezTo>
                  <a:pt x="902728" y="41479"/>
                  <a:pt x="1082484" y="-440"/>
                  <a:pt x="1159353" y="100"/>
                </a:cubicBezTo>
                <a:cubicBezTo>
                  <a:pt x="1198122" y="-2535"/>
                  <a:pt x="1404720" y="45890"/>
                  <a:pt x="1510140" y="266005"/>
                </a:cubicBezTo>
                <a:cubicBezTo>
                  <a:pt x="1615560" y="486120"/>
                  <a:pt x="1654560" y="665875"/>
                  <a:pt x="1791875" y="1320791"/>
                </a:cubicBezTo>
                <a:cubicBezTo>
                  <a:pt x="1929190" y="1975707"/>
                  <a:pt x="2070513" y="2272750"/>
                  <a:pt x="2275356" y="2464500"/>
                </a:cubicBezTo>
                <a:lnTo>
                  <a:pt x="925345" y="2468367"/>
                </a:lnTo>
                <a:lnTo>
                  <a:pt x="0" y="2468140"/>
                </a:lnTo>
                <a:cubicBezTo>
                  <a:pt x="227581" y="2214247"/>
                  <a:pt x="417082" y="1925211"/>
                  <a:pt x="550628" y="1327827"/>
                </a:cubicBezTo>
                <a:cubicBezTo>
                  <a:pt x="684174" y="730443"/>
                  <a:pt x="699820" y="484055"/>
                  <a:pt x="801274" y="262767"/>
                </a:cubicBezTo>
                <a:close/>
              </a:path>
            </a:pathLst>
          </a:custGeom>
          <a:gradFill>
            <a:gsLst>
              <a:gs pos="32000">
                <a:schemeClr val="accent1">
                  <a:lumMod val="20000"/>
                  <a:lumOff val="80000"/>
                </a:schemeClr>
              </a:gs>
              <a:gs pos="99000">
                <a:schemeClr val="accent1"/>
              </a:gs>
            </a:gsLst>
            <a:lin ang="5400000" scaled="1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69" name="Полилиния 68">
            <a:extLst>
              <a:ext uri="{FF2B5EF4-FFF2-40B4-BE49-F238E27FC236}">
                <a16:creationId xmlns:a16="http://schemas.microsoft.com/office/drawing/2014/main" id="{3940AA68-7921-4F45-A2D4-B50D677A4BB2}"/>
              </a:ext>
            </a:extLst>
          </p:cNvPr>
          <p:cNvSpPr/>
          <p:nvPr/>
        </p:nvSpPr>
        <p:spPr>
          <a:xfrm>
            <a:off x="14729887" y="4318760"/>
            <a:ext cx="845017" cy="663771"/>
          </a:xfrm>
          <a:custGeom>
            <a:avLst/>
            <a:gdLst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81000 w 831850"/>
              <a:gd name="connsiteY5" fmla="*/ 641350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73048 w 831850"/>
              <a:gd name="connsiteY5" fmla="*/ 661228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612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731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70410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54297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79589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39135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503" h="857735">
                <a:moveTo>
                  <a:pt x="139" y="0"/>
                </a:moveTo>
                <a:lnTo>
                  <a:pt x="838391" y="485"/>
                </a:lnTo>
                <a:cubicBezTo>
                  <a:pt x="839428" y="218442"/>
                  <a:pt x="840466" y="436400"/>
                  <a:pt x="841503" y="654357"/>
                </a:cubicBezTo>
                <a:lnTo>
                  <a:pt x="508191" y="654297"/>
                </a:lnTo>
                <a:lnTo>
                  <a:pt x="412941" y="857735"/>
                </a:lnTo>
                <a:lnTo>
                  <a:pt x="339135" y="655185"/>
                </a:lnTo>
                <a:lnTo>
                  <a:pt x="3366" y="654387"/>
                </a:lnTo>
                <a:cubicBezTo>
                  <a:pt x="4424" y="435312"/>
                  <a:pt x="-919" y="219075"/>
                  <a:pt x="139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122E7F-C9A6-3544-979E-838E6D59E0E5}"/>
              </a:ext>
            </a:extLst>
          </p:cNvPr>
          <p:cNvSpPr txBox="1"/>
          <p:nvPr/>
        </p:nvSpPr>
        <p:spPr>
          <a:xfrm>
            <a:off x="14757400" y="4383726"/>
            <a:ext cx="787399" cy="390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 anchorCtr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400" dirty="0"/>
              <a:t>+4</a:t>
            </a:r>
            <a:endParaRPr lang="ru-RU" sz="2400" dirty="0"/>
          </a:p>
        </p:txBody>
      </p:sp>
      <p:sp>
        <p:nvSpPr>
          <p:cNvPr id="71" name="Полилиния 70">
            <a:extLst>
              <a:ext uri="{FF2B5EF4-FFF2-40B4-BE49-F238E27FC236}">
                <a16:creationId xmlns:a16="http://schemas.microsoft.com/office/drawing/2014/main" id="{B2B43B33-9FA4-5846-9892-78D77853D5DE}"/>
              </a:ext>
            </a:extLst>
          </p:cNvPr>
          <p:cNvSpPr/>
          <p:nvPr/>
        </p:nvSpPr>
        <p:spPr>
          <a:xfrm>
            <a:off x="16523596" y="4937488"/>
            <a:ext cx="845017" cy="663771"/>
          </a:xfrm>
          <a:custGeom>
            <a:avLst/>
            <a:gdLst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81000 w 831850"/>
              <a:gd name="connsiteY5" fmla="*/ 641350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73048 w 831850"/>
              <a:gd name="connsiteY5" fmla="*/ 661228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612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731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70410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54297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79589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39135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503" h="857735">
                <a:moveTo>
                  <a:pt x="139" y="0"/>
                </a:moveTo>
                <a:lnTo>
                  <a:pt x="838391" y="485"/>
                </a:lnTo>
                <a:cubicBezTo>
                  <a:pt x="839428" y="218442"/>
                  <a:pt x="840466" y="436400"/>
                  <a:pt x="841503" y="654357"/>
                </a:cubicBezTo>
                <a:lnTo>
                  <a:pt x="508191" y="654297"/>
                </a:lnTo>
                <a:lnTo>
                  <a:pt x="412941" y="857735"/>
                </a:lnTo>
                <a:lnTo>
                  <a:pt x="339135" y="655185"/>
                </a:lnTo>
                <a:lnTo>
                  <a:pt x="3366" y="654387"/>
                </a:lnTo>
                <a:cubicBezTo>
                  <a:pt x="4424" y="435312"/>
                  <a:pt x="-919" y="219075"/>
                  <a:pt x="139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73" name="Заголовок 2">
            <a:extLst>
              <a:ext uri="{FF2B5EF4-FFF2-40B4-BE49-F238E27FC236}">
                <a16:creationId xmlns:a16="http://schemas.microsoft.com/office/drawing/2014/main" id="{E68F1EAD-D734-4045-B945-8E933F92770B}"/>
              </a:ext>
            </a:extLst>
          </p:cNvPr>
          <p:cNvSpPr txBox="1">
            <a:spLocks/>
          </p:cNvSpPr>
          <p:nvPr/>
        </p:nvSpPr>
        <p:spPr>
          <a:xfrm>
            <a:off x="1121180" y="8345482"/>
            <a:ext cx="1713460" cy="1186745"/>
          </a:xfrm>
          <a:prstGeom prst="rect">
            <a:avLst/>
          </a:prstGeom>
        </p:spPr>
        <p:txBody>
          <a:bodyPr/>
          <a:lstStyle>
            <a:lvl1pPr marL="0" marR="0" indent="24158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/>
            <a:r>
              <a:rPr lang="en-US" sz="7500" dirty="0">
                <a:solidFill>
                  <a:srgbClr val="438BF9"/>
                </a:solidFill>
                <a:latin typeface="TINKOFFSANS-MEDIUM" panose="02000506050000020004" pitchFamily="2" charset="0"/>
              </a:rPr>
              <a:t>67</a:t>
            </a:r>
            <a:r>
              <a:rPr lang="ru-RU" sz="7500" baseline="30000" dirty="0">
                <a:solidFill>
                  <a:srgbClr val="438BF9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76" name="Заголовок 2">
            <a:extLst>
              <a:ext uri="{FF2B5EF4-FFF2-40B4-BE49-F238E27FC236}">
                <a16:creationId xmlns:a16="http://schemas.microsoft.com/office/drawing/2014/main" id="{D98AE959-7DA1-EC49-9869-86C2DA8945AD}"/>
              </a:ext>
            </a:extLst>
          </p:cNvPr>
          <p:cNvSpPr txBox="1">
            <a:spLocks/>
          </p:cNvSpPr>
          <p:nvPr/>
        </p:nvSpPr>
        <p:spPr>
          <a:xfrm>
            <a:off x="10650358" y="8345482"/>
            <a:ext cx="1785482" cy="1186745"/>
          </a:xfrm>
          <a:prstGeom prst="rect">
            <a:avLst/>
          </a:prstGeom>
        </p:spPr>
        <p:txBody>
          <a:bodyPr/>
          <a:lstStyle>
            <a:lvl1pPr marL="0" marR="0" indent="24158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/>
            <a:r>
              <a:rPr lang="ru-RU" sz="7500" dirty="0">
                <a:solidFill>
                  <a:srgbClr val="438BF9"/>
                </a:solidFill>
                <a:latin typeface="TINKOFFSANS-MEDIUM" panose="02000506050000020004" pitchFamily="2" charset="0"/>
              </a:rPr>
              <a:t>43</a:t>
            </a:r>
            <a:r>
              <a:rPr lang="ru-RU" sz="7500" baseline="30000" dirty="0">
                <a:solidFill>
                  <a:srgbClr val="438BF9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78" name="Уровень текста 1…">
            <a:extLst>
              <a:ext uri="{FF2B5EF4-FFF2-40B4-BE49-F238E27FC236}">
                <a16:creationId xmlns:a16="http://schemas.microsoft.com/office/drawing/2014/main" id="{7C04E9A4-11B8-3D46-A133-E364D0EC846F}"/>
              </a:ext>
            </a:extLst>
          </p:cNvPr>
          <p:cNvSpPr txBox="1">
            <a:spLocks/>
          </p:cNvSpPr>
          <p:nvPr/>
        </p:nvSpPr>
        <p:spPr>
          <a:xfrm>
            <a:off x="3141336" y="8044972"/>
            <a:ext cx="5985457" cy="219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2200" dirty="0"/>
              <a:t>Обучение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79" name="Уровень текста 1…">
            <a:extLst>
              <a:ext uri="{FF2B5EF4-FFF2-40B4-BE49-F238E27FC236}">
                <a16:creationId xmlns:a16="http://schemas.microsoft.com/office/drawing/2014/main" id="{180AAFD4-7FD0-1D42-B2C4-E4314F41BFEC}"/>
              </a:ext>
            </a:extLst>
          </p:cNvPr>
          <p:cNvSpPr txBox="1">
            <a:spLocks/>
          </p:cNvSpPr>
          <p:nvPr/>
        </p:nvSpPr>
        <p:spPr>
          <a:xfrm>
            <a:off x="12713893" y="8044972"/>
            <a:ext cx="5985457" cy="219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600"/>
              </a:lnSpc>
            </a:pPr>
            <a:r>
              <a:rPr lang="ru-RU" sz="2200" dirty="0"/>
              <a:t>Обучение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8B7C8D-5EAC-F743-AB6A-2D332DC2DAB8}"/>
              </a:ext>
            </a:extLst>
          </p:cNvPr>
          <p:cNvSpPr txBox="1"/>
          <p:nvPr/>
        </p:nvSpPr>
        <p:spPr>
          <a:xfrm>
            <a:off x="16561842" y="5008457"/>
            <a:ext cx="787399" cy="390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 anchorCtr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400" dirty="0"/>
              <a:t>+2 </a:t>
            </a:r>
            <a:endParaRPr lang="ru-RU" sz="2400" dirty="0"/>
          </a:p>
        </p:txBody>
      </p:sp>
      <p:sp>
        <p:nvSpPr>
          <p:cNvPr id="38" name="Полилиния 37">
            <a:extLst>
              <a:ext uri="{FF2B5EF4-FFF2-40B4-BE49-F238E27FC236}">
                <a16:creationId xmlns:a16="http://schemas.microsoft.com/office/drawing/2014/main" id="{9FAA6264-33B6-2B48-9E7D-5465BD40DB81}"/>
              </a:ext>
            </a:extLst>
          </p:cNvPr>
          <p:cNvSpPr/>
          <p:nvPr/>
        </p:nvSpPr>
        <p:spPr>
          <a:xfrm>
            <a:off x="13066529" y="2661267"/>
            <a:ext cx="845017" cy="663771"/>
          </a:xfrm>
          <a:custGeom>
            <a:avLst/>
            <a:gdLst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81000 w 831850"/>
              <a:gd name="connsiteY5" fmla="*/ 641350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73048 w 831850"/>
              <a:gd name="connsiteY5" fmla="*/ 661228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612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731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70410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54297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79589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39135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503" h="857735">
                <a:moveTo>
                  <a:pt x="139" y="0"/>
                </a:moveTo>
                <a:lnTo>
                  <a:pt x="838391" y="485"/>
                </a:lnTo>
                <a:cubicBezTo>
                  <a:pt x="839428" y="218442"/>
                  <a:pt x="840466" y="436400"/>
                  <a:pt x="841503" y="654357"/>
                </a:cubicBezTo>
                <a:lnTo>
                  <a:pt x="508191" y="654297"/>
                </a:lnTo>
                <a:lnTo>
                  <a:pt x="412941" y="857735"/>
                </a:lnTo>
                <a:lnTo>
                  <a:pt x="339135" y="655185"/>
                </a:lnTo>
                <a:lnTo>
                  <a:pt x="3366" y="654387"/>
                </a:lnTo>
                <a:cubicBezTo>
                  <a:pt x="4424" y="435312"/>
                  <a:pt x="-919" y="219075"/>
                  <a:pt x="139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1B7ED1-A3E9-B140-9618-52107A90DBB7}"/>
              </a:ext>
            </a:extLst>
          </p:cNvPr>
          <p:cNvSpPr txBox="1"/>
          <p:nvPr/>
        </p:nvSpPr>
        <p:spPr>
          <a:xfrm>
            <a:off x="13094042" y="2714658"/>
            <a:ext cx="787399" cy="390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 anchorCtr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400" dirty="0"/>
              <a:t>+13</a:t>
            </a:r>
            <a:endParaRPr lang="ru-RU" sz="2400" dirty="0"/>
          </a:p>
        </p:txBody>
      </p:sp>
      <p:sp>
        <p:nvSpPr>
          <p:cNvPr id="40" name="Полилиния 39">
            <a:extLst>
              <a:ext uri="{FF2B5EF4-FFF2-40B4-BE49-F238E27FC236}">
                <a16:creationId xmlns:a16="http://schemas.microsoft.com/office/drawing/2014/main" id="{B046D2B9-E1C5-1241-ABD4-69AB2CA674B4}"/>
              </a:ext>
            </a:extLst>
          </p:cNvPr>
          <p:cNvSpPr/>
          <p:nvPr/>
        </p:nvSpPr>
        <p:spPr>
          <a:xfrm>
            <a:off x="11277920" y="4493044"/>
            <a:ext cx="845017" cy="663771"/>
          </a:xfrm>
          <a:custGeom>
            <a:avLst/>
            <a:gdLst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81000 w 831850"/>
              <a:gd name="connsiteY5" fmla="*/ 641350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73048 w 831850"/>
              <a:gd name="connsiteY5" fmla="*/ 661228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612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731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70410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54297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79589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39135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503" h="857735">
                <a:moveTo>
                  <a:pt x="139" y="0"/>
                </a:moveTo>
                <a:lnTo>
                  <a:pt x="838391" y="485"/>
                </a:lnTo>
                <a:cubicBezTo>
                  <a:pt x="839428" y="218442"/>
                  <a:pt x="840466" y="436400"/>
                  <a:pt x="841503" y="654357"/>
                </a:cubicBezTo>
                <a:lnTo>
                  <a:pt x="508191" y="654297"/>
                </a:lnTo>
                <a:lnTo>
                  <a:pt x="412941" y="857735"/>
                </a:lnTo>
                <a:lnTo>
                  <a:pt x="339135" y="655185"/>
                </a:lnTo>
                <a:lnTo>
                  <a:pt x="3366" y="654387"/>
                </a:lnTo>
                <a:cubicBezTo>
                  <a:pt x="4424" y="435312"/>
                  <a:pt x="-919" y="219075"/>
                  <a:pt x="139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6037B4-1A26-0045-83CF-0A21DC2C3F6E}"/>
              </a:ext>
            </a:extLst>
          </p:cNvPr>
          <p:cNvSpPr txBox="1"/>
          <p:nvPr/>
        </p:nvSpPr>
        <p:spPr>
          <a:xfrm>
            <a:off x="11305433" y="4546435"/>
            <a:ext cx="787399" cy="390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 anchorCtr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400" dirty="0"/>
              <a:t>+4</a:t>
            </a:r>
            <a:endParaRPr lang="ru-RU" sz="2400" dirty="0"/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34CB9C05-9D35-F64B-B1F8-491B4345534F}"/>
              </a:ext>
            </a:extLst>
          </p:cNvPr>
          <p:cNvSpPr/>
          <p:nvPr/>
        </p:nvSpPr>
        <p:spPr>
          <a:xfrm>
            <a:off x="7379596" y="3886355"/>
            <a:ext cx="845017" cy="663771"/>
          </a:xfrm>
          <a:custGeom>
            <a:avLst/>
            <a:gdLst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81000 w 831850"/>
              <a:gd name="connsiteY5" fmla="*/ 641350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73048 w 831850"/>
              <a:gd name="connsiteY5" fmla="*/ 661228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612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731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70410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54297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79589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39135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503" h="857735">
                <a:moveTo>
                  <a:pt x="139" y="0"/>
                </a:moveTo>
                <a:lnTo>
                  <a:pt x="838391" y="485"/>
                </a:lnTo>
                <a:cubicBezTo>
                  <a:pt x="839428" y="218442"/>
                  <a:pt x="840466" y="436400"/>
                  <a:pt x="841503" y="654357"/>
                </a:cubicBezTo>
                <a:lnTo>
                  <a:pt x="508191" y="654297"/>
                </a:lnTo>
                <a:lnTo>
                  <a:pt x="412941" y="857735"/>
                </a:lnTo>
                <a:lnTo>
                  <a:pt x="339135" y="655185"/>
                </a:lnTo>
                <a:lnTo>
                  <a:pt x="3366" y="654387"/>
                </a:lnTo>
                <a:cubicBezTo>
                  <a:pt x="4424" y="435312"/>
                  <a:pt x="-919" y="219075"/>
                  <a:pt x="139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67C8B9-ACED-294F-ACFE-C783AB3116CD}"/>
              </a:ext>
            </a:extLst>
          </p:cNvPr>
          <p:cNvSpPr txBox="1"/>
          <p:nvPr/>
        </p:nvSpPr>
        <p:spPr>
          <a:xfrm>
            <a:off x="7417842" y="3934174"/>
            <a:ext cx="787399" cy="390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 anchorCtr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400" dirty="0"/>
              <a:t>+1 </a:t>
            </a:r>
            <a:endParaRPr lang="ru-RU" sz="2400" dirty="0"/>
          </a:p>
        </p:txBody>
      </p:sp>
      <p:sp>
        <p:nvSpPr>
          <p:cNvPr id="44" name="Полилиния 43">
            <a:extLst>
              <a:ext uri="{FF2B5EF4-FFF2-40B4-BE49-F238E27FC236}">
                <a16:creationId xmlns:a16="http://schemas.microsoft.com/office/drawing/2014/main" id="{AB6D59FF-C8DF-B649-8847-CCA81CE41A61}"/>
              </a:ext>
            </a:extLst>
          </p:cNvPr>
          <p:cNvSpPr/>
          <p:nvPr/>
        </p:nvSpPr>
        <p:spPr>
          <a:xfrm>
            <a:off x="5459356" y="3039403"/>
            <a:ext cx="845017" cy="663771"/>
          </a:xfrm>
          <a:custGeom>
            <a:avLst/>
            <a:gdLst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81000 w 831850"/>
              <a:gd name="connsiteY5" fmla="*/ 641350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73048 w 831850"/>
              <a:gd name="connsiteY5" fmla="*/ 661228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612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731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70410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54297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79589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39135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503" h="857735">
                <a:moveTo>
                  <a:pt x="139" y="0"/>
                </a:moveTo>
                <a:lnTo>
                  <a:pt x="838391" y="485"/>
                </a:lnTo>
                <a:cubicBezTo>
                  <a:pt x="839428" y="218442"/>
                  <a:pt x="840466" y="436400"/>
                  <a:pt x="841503" y="654357"/>
                </a:cubicBezTo>
                <a:lnTo>
                  <a:pt x="508191" y="654297"/>
                </a:lnTo>
                <a:lnTo>
                  <a:pt x="412941" y="857735"/>
                </a:lnTo>
                <a:lnTo>
                  <a:pt x="339135" y="655185"/>
                </a:lnTo>
                <a:lnTo>
                  <a:pt x="3366" y="654387"/>
                </a:lnTo>
                <a:cubicBezTo>
                  <a:pt x="4424" y="435312"/>
                  <a:pt x="-919" y="219075"/>
                  <a:pt x="139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EE11BA-08F8-1E44-A362-9E5008B82892}"/>
              </a:ext>
            </a:extLst>
          </p:cNvPr>
          <p:cNvSpPr txBox="1"/>
          <p:nvPr/>
        </p:nvSpPr>
        <p:spPr>
          <a:xfrm>
            <a:off x="5486027" y="3098797"/>
            <a:ext cx="787399" cy="390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 anchorCtr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400" dirty="0"/>
              <a:t>+8 </a:t>
            </a:r>
            <a:endParaRPr lang="ru-RU" sz="2400" dirty="0"/>
          </a:p>
        </p:txBody>
      </p:sp>
      <p:sp>
        <p:nvSpPr>
          <p:cNvPr id="46" name="Полилиния 45">
            <a:extLst>
              <a:ext uri="{FF2B5EF4-FFF2-40B4-BE49-F238E27FC236}">
                <a16:creationId xmlns:a16="http://schemas.microsoft.com/office/drawing/2014/main" id="{9C0E3B3E-F003-CD44-BBB1-AD9BF5E0E844}"/>
              </a:ext>
            </a:extLst>
          </p:cNvPr>
          <p:cNvSpPr/>
          <p:nvPr/>
        </p:nvSpPr>
        <p:spPr>
          <a:xfrm>
            <a:off x="3776860" y="4039539"/>
            <a:ext cx="845017" cy="663771"/>
          </a:xfrm>
          <a:custGeom>
            <a:avLst/>
            <a:gdLst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81000 w 831850"/>
              <a:gd name="connsiteY5" fmla="*/ 641350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73048 w 831850"/>
              <a:gd name="connsiteY5" fmla="*/ 661228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612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731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70410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54297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79589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39135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503" h="857735">
                <a:moveTo>
                  <a:pt x="139" y="0"/>
                </a:moveTo>
                <a:lnTo>
                  <a:pt x="838391" y="485"/>
                </a:lnTo>
                <a:cubicBezTo>
                  <a:pt x="839428" y="218442"/>
                  <a:pt x="840466" y="436400"/>
                  <a:pt x="841503" y="654357"/>
                </a:cubicBezTo>
                <a:lnTo>
                  <a:pt x="508191" y="654297"/>
                </a:lnTo>
                <a:lnTo>
                  <a:pt x="412941" y="857735"/>
                </a:lnTo>
                <a:lnTo>
                  <a:pt x="339135" y="655185"/>
                </a:lnTo>
                <a:lnTo>
                  <a:pt x="3366" y="654387"/>
                </a:lnTo>
                <a:cubicBezTo>
                  <a:pt x="4424" y="435312"/>
                  <a:pt x="-919" y="219075"/>
                  <a:pt x="139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A48697-304D-1B47-BAC4-09CB21C524B8}"/>
              </a:ext>
            </a:extLst>
          </p:cNvPr>
          <p:cNvSpPr txBox="1"/>
          <p:nvPr/>
        </p:nvSpPr>
        <p:spPr>
          <a:xfrm>
            <a:off x="3815106" y="4110508"/>
            <a:ext cx="787399" cy="390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 anchorCtr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400" dirty="0"/>
              <a:t>-4 </a:t>
            </a:r>
            <a:endParaRPr lang="ru-RU" sz="2400" dirty="0"/>
          </a:p>
        </p:txBody>
      </p:sp>
      <p:sp>
        <p:nvSpPr>
          <p:cNvPr id="50" name="Полилиния 49">
            <a:extLst>
              <a:ext uri="{FF2B5EF4-FFF2-40B4-BE49-F238E27FC236}">
                <a16:creationId xmlns:a16="http://schemas.microsoft.com/office/drawing/2014/main" id="{48EDF627-D132-0A42-A2E9-1327740C8C02}"/>
              </a:ext>
            </a:extLst>
          </p:cNvPr>
          <p:cNvSpPr/>
          <p:nvPr/>
        </p:nvSpPr>
        <p:spPr>
          <a:xfrm>
            <a:off x="1966348" y="3617574"/>
            <a:ext cx="845017" cy="663771"/>
          </a:xfrm>
          <a:custGeom>
            <a:avLst/>
            <a:gdLst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81000 w 831850"/>
              <a:gd name="connsiteY5" fmla="*/ 641350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0 w 831850"/>
              <a:gd name="connsiteY0" fmla="*/ 12700 h 857250"/>
              <a:gd name="connsiteX1" fmla="*/ 831850 w 831850"/>
              <a:gd name="connsiteY1" fmla="*/ 0 h 857250"/>
              <a:gd name="connsiteX2" fmla="*/ 831850 w 831850"/>
              <a:gd name="connsiteY2" fmla="*/ 685800 h 857250"/>
              <a:gd name="connsiteX3" fmla="*/ 501650 w 831850"/>
              <a:gd name="connsiteY3" fmla="*/ 679450 h 857250"/>
              <a:gd name="connsiteX4" fmla="*/ 406400 w 831850"/>
              <a:gd name="connsiteY4" fmla="*/ 857250 h 857250"/>
              <a:gd name="connsiteX5" fmla="*/ 373048 w 831850"/>
              <a:gd name="connsiteY5" fmla="*/ 661228 h 857250"/>
              <a:gd name="connsiteX6" fmla="*/ 0 w 831850"/>
              <a:gd name="connsiteY6" fmla="*/ 654050 h 857250"/>
              <a:gd name="connsiteX7" fmla="*/ 0 w 831850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612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858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3175 w 835025"/>
              <a:gd name="connsiteY0" fmla="*/ 12700 h 857250"/>
              <a:gd name="connsiteX1" fmla="*/ 835025 w 835025"/>
              <a:gd name="connsiteY1" fmla="*/ 0 h 857250"/>
              <a:gd name="connsiteX2" fmla="*/ 835025 w 835025"/>
              <a:gd name="connsiteY2" fmla="*/ 673100 h 857250"/>
              <a:gd name="connsiteX3" fmla="*/ 504825 w 835025"/>
              <a:gd name="connsiteY3" fmla="*/ 679450 h 857250"/>
              <a:gd name="connsiteX4" fmla="*/ 409575 w 835025"/>
              <a:gd name="connsiteY4" fmla="*/ 857250 h 857250"/>
              <a:gd name="connsiteX5" fmla="*/ 376223 w 835025"/>
              <a:gd name="connsiteY5" fmla="*/ 673928 h 857250"/>
              <a:gd name="connsiteX6" fmla="*/ 0 w 835025"/>
              <a:gd name="connsiteY6" fmla="*/ 669925 h 857250"/>
              <a:gd name="connsiteX7" fmla="*/ 3175 w 835025"/>
              <a:gd name="connsiteY7" fmla="*/ 12700 h 857250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70410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74413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79935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38391"/>
              <a:gd name="connsiteY0" fmla="*/ 0 h 857735"/>
              <a:gd name="connsiteX1" fmla="*/ 838391 w 838391"/>
              <a:gd name="connsiteY1" fmla="*/ 485 h 857735"/>
              <a:gd name="connsiteX2" fmla="*/ 838391 w 838391"/>
              <a:gd name="connsiteY2" fmla="*/ 673585 h 857735"/>
              <a:gd name="connsiteX3" fmla="*/ 508191 w 838391"/>
              <a:gd name="connsiteY3" fmla="*/ 654297 h 857735"/>
              <a:gd name="connsiteX4" fmla="*/ 412941 w 838391"/>
              <a:gd name="connsiteY4" fmla="*/ 857735 h 857735"/>
              <a:gd name="connsiteX5" fmla="*/ 379589 w 838391"/>
              <a:gd name="connsiteY5" fmla="*/ 655185 h 857735"/>
              <a:gd name="connsiteX6" fmla="*/ 3366 w 838391"/>
              <a:gd name="connsiteY6" fmla="*/ 654387 h 857735"/>
              <a:gd name="connsiteX7" fmla="*/ 139 w 838391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79589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  <a:gd name="connsiteX0" fmla="*/ 139 w 841503"/>
              <a:gd name="connsiteY0" fmla="*/ 0 h 857735"/>
              <a:gd name="connsiteX1" fmla="*/ 838391 w 841503"/>
              <a:gd name="connsiteY1" fmla="*/ 485 h 857735"/>
              <a:gd name="connsiteX2" fmla="*/ 841503 w 841503"/>
              <a:gd name="connsiteY2" fmla="*/ 654357 h 857735"/>
              <a:gd name="connsiteX3" fmla="*/ 508191 w 841503"/>
              <a:gd name="connsiteY3" fmla="*/ 654297 h 857735"/>
              <a:gd name="connsiteX4" fmla="*/ 412941 w 841503"/>
              <a:gd name="connsiteY4" fmla="*/ 857735 h 857735"/>
              <a:gd name="connsiteX5" fmla="*/ 339135 w 841503"/>
              <a:gd name="connsiteY5" fmla="*/ 655185 h 857735"/>
              <a:gd name="connsiteX6" fmla="*/ 3366 w 841503"/>
              <a:gd name="connsiteY6" fmla="*/ 654387 h 857735"/>
              <a:gd name="connsiteX7" fmla="*/ 139 w 841503"/>
              <a:gd name="connsiteY7" fmla="*/ 0 h 85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503" h="857735">
                <a:moveTo>
                  <a:pt x="139" y="0"/>
                </a:moveTo>
                <a:lnTo>
                  <a:pt x="838391" y="485"/>
                </a:lnTo>
                <a:cubicBezTo>
                  <a:pt x="839428" y="218442"/>
                  <a:pt x="840466" y="436400"/>
                  <a:pt x="841503" y="654357"/>
                </a:cubicBezTo>
                <a:lnTo>
                  <a:pt x="508191" y="654297"/>
                </a:lnTo>
                <a:lnTo>
                  <a:pt x="412941" y="857735"/>
                </a:lnTo>
                <a:lnTo>
                  <a:pt x="339135" y="655185"/>
                </a:lnTo>
                <a:lnTo>
                  <a:pt x="3366" y="654387"/>
                </a:lnTo>
                <a:cubicBezTo>
                  <a:pt x="4424" y="435312"/>
                  <a:pt x="-919" y="219075"/>
                  <a:pt x="139" y="0"/>
                </a:cubicBez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722911-9EB4-6441-AA6B-81873E622F59}"/>
              </a:ext>
            </a:extLst>
          </p:cNvPr>
          <p:cNvSpPr txBox="1"/>
          <p:nvPr/>
        </p:nvSpPr>
        <p:spPr>
          <a:xfrm>
            <a:off x="2004594" y="3688543"/>
            <a:ext cx="787399" cy="3903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 anchorCtr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en-US" sz="2400" dirty="0"/>
              <a:t>+5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69125498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BDC8E6A5-2BD7-4FE2-A869-2D5DD3D29780}"/>
              </a:ext>
            </a:extLst>
          </p:cNvPr>
          <p:cNvSpPr txBox="1"/>
          <p:nvPr/>
        </p:nvSpPr>
        <p:spPr>
          <a:xfrm>
            <a:off x="2640726" y="6552216"/>
            <a:ext cx="4150774" cy="45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</a:rPr>
              <a:t>С другой стороны рамки</a:t>
            </a:r>
            <a:endParaRPr lang="en-US" sz="2400" dirty="0">
              <a:solidFill>
                <a:srgbClr val="3D3B3B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3B2A5-37C2-4B17-938C-E82FD452B742}"/>
              </a:ext>
            </a:extLst>
          </p:cNvPr>
          <p:cNvSpPr txBox="1"/>
          <p:nvPr/>
        </p:nvSpPr>
        <p:spPr>
          <a:xfrm>
            <a:off x="6791500" y="6411154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E07665-6CE4-4F61-8C47-4C160A6CAEE3}"/>
              </a:ext>
            </a:extLst>
          </p:cNvPr>
          <p:cNvSpPr txBox="1"/>
          <p:nvPr/>
        </p:nvSpPr>
        <p:spPr>
          <a:xfrm>
            <a:off x="2640726" y="7701524"/>
            <a:ext cx="41507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7E0E03-4E80-465A-A3B6-7B55FDB82468}"/>
              </a:ext>
            </a:extLst>
          </p:cNvPr>
          <p:cNvSpPr txBox="1"/>
          <p:nvPr/>
        </p:nvSpPr>
        <p:spPr>
          <a:xfrm>
            <a:off x="6791500" y="7532338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2800" baseline="30000" dirty="0">
                <a:solidFill>
                  <a:schemeClr val="bg1">
                    <a:lumMod val="6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03E8-A6B9-4ACB-A228-F208B651FEBB}"/>
              </a:ext>
            </a:extLst>
          </p:cNvPr>
          <p:cNvSpPr txBox="1"/>
          <p:nvPr/>
        </p:nvSpPr>
        <p:spPr>
          <a:xfrm>
            <a:off x="2640726" y="8850772"/>
            <a:ext cx="4150774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rgbClr val="3D3B3B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52D53D-4DF7-4684-B432-DC83DEDC9716}"/>
              </a:ext>
            </a:extLst>
          </p:cNvPr>
          <p:cNvSpPr txBox="1"/>
          <p:nvPr/>
        </p:nvSpPr>
        <p:spPr>
          <a:xfrm>
            <a:off x="6791500" y="8625340"/>
            <a:ext cx="137874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A0A1A3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5CA815-0F29-4B14-AB8C-EE34D344E5D9}"/>
              </a:ext>
            </a:extLst>
          </p:cNvPr>
          <p:cNvSpPr/>
          <p:nvPr/>
        </p:nvSpPr>
        <p:spPr>
          <a:xfrm>
            <a:off x="1634564" y="6382536"/>
            <a:ext cx="801833" cy="8018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FDE8400-047E-4F1C-BD9E-B78BB216AA85}"/>
              </a:ext>
            </a:extLst>
          </p:cNvPr>
          <p:cNvSpPr/>
          <p:nvPr/>
        </p:nvSpPr>
        <p:spPr>
          <a:xfrm>
            <a:off x="1634564" y="8681139"/>
            <a:ext cx="801833" cy="801833"/>
          </a:xfrm>
          <a:prstGeom prst="ellipse">
            <a:avLst/>
          </a:prstGeom>
          <a:solidFill>
            <a:srgbClr val="A0A1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459638-530E-430B-B33C-BA85071C907D}"/>
              </a:ext>
            </a:extLst>
          </p:cNvPr>
          <p:cNvSpPr/>
          <p:nvPr/>
        </p:nvSpPr>
        <p:spPr>
          <a:xfrm>
            <a:off x="1634564" y="7531837"/>
            <a:ext cx="801833" cy="8018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824E22-34D6-4C4C-8E2F-6A7471E67CE2}"/>
              </a:ext>
            </a:extLst>
          </p:cNvPr>
          <p:cNvSpPr txBox="1"/>
          <p:nvPr/>
        </p:nvSpPr>
        <p:spPr>
          <a:xfrm>
            <a:off x="1488654" y="4787118"/>
            <a:ext cx="6681577" cy="8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3"/>
              </a:lnSpc>
            </a:pPr>
            <a:r>
              <a:rPr lang="ru-RU" sz="1968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</a:t>
            </a:r>
            <a:endParaRPr lang="en-US" sz="1968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E050A3-6A2B-4C92-9FF9-76945CB833AC}"/>
              </a:ext>
            </a:extLst>
          </p:cNvPr>
          <p:cNvSpPr txBox="1"/>
          <p:nvPr/>
        </p:nvSpPr>
        <p:spPr>
          <a:xfrm>
            <a:off x="1488654" y="4191108"/>
            <a:ext cx="696954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с акцентом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Дополнительная информация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3C9FC2-081B-49B7-9C66-D27CE97C4CEF}"/>
              </a:ext>
            </a:extLst>
          </p:cNvPr>
          <p:cNvCxnSpPr>
            <a:cxnSpLocks/>
          </p:cNvCxnSpPr>
          <p:nvPr/>
        </p:nvCxnSpPr>
        <p:spPr>
          <a:xfrm>
            <a:off x="8825484" y="4385210"/>
            <a:ext cx="0" cy="5097772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E9D0F7-7A1F-3144-A30F-5DEB7241B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96</a:t>
            </a:fld>
            <a:endParaRPr lang="ru-RU" dirty="0"/>
          </a:p>
        </p:txBody>
      </p:sp>
      <p:graphicFrame>
        <p:nvGraphicFramePr>
          <p:cNvPr id="32" name="Chart 87">
            <a:extLst>
              <a:ext uri="{FF2B5EF4-FFF2-40B4-BE49-F238E27FC236}">
                <a16:creationId xmlns:a16="http://schemas.microsoft.com/office/drawing/2014/main" id="{8C8F2BFB-1EC0-2343-89FB-D0024AA40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796717"/>
              </p:ext>
            </p:extLst>
          </p:nvPr>
        </p:nvGraphicFramePr>
        <p:xfrm>
          <a:off x="9548100" y="4286369"/>
          <a:ext cx="9387168" cy="534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531AC445-A826-894A-9D29-16CBE52DE711}"/>
              </a:ext>
            </a:extLst>
          </p:cNvPr>
          <p:cNvSpPr txBox="1"/>
          <p:nvPr/>
        </p:nvSpPr>
        <p:spPr>
          <a:xfrm>
            <a:off x="1882035" y="6469543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88446-5F88-F94B-9ECC-3DF6C2B94FE7}"/>
              </a:ext>
            </a:extLst>
          </p:cNvPr>
          <p:cNvSpPr txBox="1"/>
          <p:nvPr/>
        </p:nvSpPr>
        <p:spPr>
          <a:xfrm>
            <a:off x="1882035" y="7635240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B92E3E-C1A4-AC44-A12F-32F0948CE58A}"/>
              </a:ext>
            </a:extLst>
          </p:cNvPr>
          <p:cNvSpPr txBox="1"/>
          <p:nvPr/>
        </p:nvSpPr>
        <p:spPr>
          <a:xfrm>
            <a:off x="1882035" y="8769185"/>
            <a:ext cx="314189" cy="50000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363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E30BBB-9387-FA4F-A5C5-58D6E2D3975E}"/>
              </a:ext>
            </a:extLst>
          </p:cNvPr>
          <p:cNvSpPr txBox="1"/>
          <p:nvPr/>
        </p:nvSpPr>
        <p:spPr>
          <a:xfrm>
            <a:off x="3800089" y="835285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591E9D-E9EB-284B-ACDB-0034DF43EED2}"/>
              </a:ext>
            </a:extLst>
          </p:cNvPr>
          <p:cNvSpPr txBox="1"/>
          <p:nvPr/>
        </p:nvSpPr>
        <p:spPr>
          <a:xfrm>
            <a:off x="3739992" y="1396177"/>
            <a:ext cx="123109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2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слайда</a:t>
            </a:r>
          </a:p>
          <a:p>
            <a:pPr algn="ctr"/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350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Текст 28"/>
          <p:cNvSpPr>
            <a:spLocks noGrp="1"/>
          </p:cNvSpPr>
          <p:nvPr>
            <p:ph type="body" idx="4294967295"/>
          </p:nvPr>
        </p:nvSpPr>
        <p:spPr>
          <a:xfrm>
            <a:off x="10400672" y="7482692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indent="0" defTabSz="1373720">
              <a:lnSpc>
                <a:spcPts val="3200"/>
              </a:lnSpc>
              <a:spcBef>
                <a:spcPts val="1400"/>
              </a:spcBef>
              <a:defRPr sz="2548" spc="0"/>
            </a:lvl1pPr>
          </a:lstStyle>
          <a:p>
            <a:pPr>
              <a:lnSpc>
                <a:spcPts val="37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специалистов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         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физического лица</a:t>
            </a:r>
          </a:p>
        </p:txBody>
      </p:sp>
      <p:sp>
        <p:nvSpPr>
          <p:cNvPr id="1449" name="Текст 29"/>
          <p:cNvSpPr>
            <a:spLocks noGrp="1"/>
          </p:cNvSpPr>
          <p:nvPr>
            <p:ph type="body" idx="4294967295"/>
          </p:nvPr>
        </p:nvSpPr>
        <p:spPr>
          <a:xfrm>
            <a:off x="10400662" y="8573832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 defTabSz="1509582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>
              <a:lnSpc>
                <a:spcPts val="32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24" name="Текст 17">
            <a:extLst>
              <a:ext uri="{FF2B5EF4-FFF2-40B4-BE49-F238E27FC236}">
                <a16:creationId xmlns:a16="http://schemas.microsoft.com/office/drawing/2014/main" id="{8DAE92AF-7639-2640-A3D6-116BE44D2A3E}"/>
              </a:ext>
            </a:extLst>
          </p:cNvPr>
          <p:cNvSpPr txBox="1">
            <a:spLocks/>
          </p:cNvSpPr>
          <p:nvPr/>
        </p:nvSpPr>
        <p:spPr>
          <a:xfrm>
            <a:off x="811487" y="621011"/>
            <a:ext cx="4794576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200"/>
              </a:lnSpc>
            </a:pPr>
            <a:r>
              <a:rPr lang="ru-RU" sz="5200" dirty="0">
                <a:latin typeface="TINKOFFSANS-MEDIUM" panose="02000506050000020004" pitchFamily="2" charset="0"/>
              </a:rPr>
              <a:t>Заголовок слайда вашей презентации</a:t>
            </a:r>
          </a:p>
        </p:txBody>
      </p:sp>
      <p:graphicFrame>
        <p:nvGraphicFramePr>
          <p:cNvPr id="46" name="Chart 1">
            <a:extLst>
              <a:ext uri="{FF2B5EF4-FFF2-40B4-BE49-F238E27FC236}">
                <a16:creationId xmlns:a16="http://schemas.microsoft.com/office/drawing/2014/main" id="{ABBB2A48-3ED4-F940-B223-A0BAD389B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233236"/>
              </p:ext>
            </p:extLst>
          </p:nvPr>
        </p:nvGraphicFramePr>
        <p:xfrm>
          <a:off x="7357238" y="76028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C2245DC-58E2-E04C-A871-265B857E8248}"/>
              </a:ext>
            </a:extLst>
          </p:cNvPr>
          <p:cNvSpPr txBox="1"/>
          <p:nvPr/>
        </p:nvSpPr>
        <p:spPr>
          <a:xfrm>
            <a:off x="7572265" y="1890037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2" name="Chart 78">
            <a:extLst>
              <a:ext uri="{FF2B5EF4-FFF2-40B4-BE49-F238E27FC236}">
                <a16:creationId xmlns:a16="http://schemas.microsoft.com/office/drawing/2014/main" id="{9282F439-D19D-DE40-9BDB-7B66E8618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28768"/>
              </p:ext>
            </p:extLst>
          </p:nvPr>
        </p:nvGraphicFramePr>
        <p:xfrm>
          <a:off x="7357238" y="7114355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EBFC717-A1D7-6846-8F16-14FA9C0D5E00}"/>
              </a:ext>
            </a:extLst>
          </p:cNvPr>
          <p:cNvSpPr txBox="1"/>
          <p:nvPr/>
        </p:nvSpPr>
        <p:spPr>
          <a:xfrm>
            <a:off x="7572265" y="8244110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9" name="Chart 71">
            <a:extLst>
              <a:ext uri="{FF2B5EF4-FFF2-40B4-BE49-F238E27FC236}">
                <a16:creationId xmlns:a16="http://schemas.microsoft.com/office/drawing/2014/main" id="{069B8F27-745C-014A-8C45-8BEDF249217F}"/>
              </a:ext>
            </a:extLst>
          </p:cNvPr>
          <p:cNvGraphicFramePr/>
          <p:nvPr/>
        </p:nvGraphicFramePr>
        <p:xfrm>
          <a:off x="7357238" y="3900478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4603B53-7E35-EC4A-A9F0-0186CAA2997B}"/>
              </a:ext>
            </a:extLst>
          </p:cNvPr>
          <p:cNvSpPr txBox="1"/>
          <p:nvPr/>
        </p:nvSpPr>
        <p:spPr>
          <a:xfrm>
            <a:off x="7572265" y="5030233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Текст 28">
            <a:extLst>
              <a:ext uri="{FF2B5EF4-FFF2-40B4-BE49-F238E27FC236}">
                <a16:creationId xmlns:a16="http://schemas.microsoft.com/office/drawing/2014/main" id="{55E58D2F-8076-3749-8B57-6FEC1A8A4E1B}"/>
              </a:ext>
            </a:extLst>
          </p:cNvPr>
          <p:cNvSpPr txBox="1">
            <a:spLocks/>
          </p:cNvSpPr>
          <p:nvPr/>
        </p:nvSpPr>
        <p:spPr>
          <a:xfrm>
            <a:off x="10400672" y="4325250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39FF4432-B23E-1944-B9E0-B4F87A57AA69}"/>
              </a:ext>
            </a:extLst>
          </p:cNvPr>
          <p:cNvSpPr txBox="1">
            <a:spLocks/>
          </p:cNvSpPr>
          <p:nvPr/>
        </p:nvSpPr>
        <p:spPr>
          <a:xfrm>
            <a:off x="10400662" y="5416388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66" name="Текст 28">
            <a:extLst>
              <a:ext uri="{FF2B5EF4-FFF2-40B4-BE49-F238E27FC236}">
                <a16:creationId xmlns:a16="http://schemas.microsoft.com/office/drawing/2014/main" id="{62C41AD8-8B07-8B45-89B3-22F0EDEF9928}"/>
              </a:ext>
            </a:extLst>
          </p:cNvPr>
          <p:cNvSpPr txBox="1">
            <a:spLocks/>
          </p:cNvSpPr>
          <p:nvPr/>
        </p:nvSpPr>
        <p:spPr>
          <a:xfrm>
            <a:off x="10400672" y="1130591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3A3EA95A-CF1F-DD40-81BB-4ADAD64B8EC2}"/>
              </a:ext>
            </a:extLst>
          </p:cNvPr>
          <p:cNvSpPr txBox="1">
            <a:spLocks/>
          </p:cNvSpPr>
          <p:nvPr/>
        </p:nvSpPr>
        <p:spPr>
          <a:xfrm>
            <a:off x="10400662" y="2221730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B57CF24-6920-8748-9D51-59C493D5B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076410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Текст 20">
            <a:extLst>
              <a:ext uri="{FF2B5EF4-FFF2-40B4-BE49-F238E27FC236}">
                <a16:creationId xmlns:a16="http://schemas.microsoft.com/office/drawing/2014/main" id="{F55EFAA1-C245-7A47-9B5E-BE0B8DD19D27}"/>
              </a:ext>
            </a:extLst>
          </p:cNvPr>
          <p:cNvSpPr txBox="1">
            <a:spLocks/>
          </p:cNvSpPr>
          <p:nvPr/>
        </p:nvSpPr>
        <p:spPr>
          <a:xfrm>
            <a:off x="1764821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BFD78-6029-4E02-ADBE-CC7401619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15857"/>
              </p:ext>
            </p:extLst>
          </p:nvPr>
        </p:nvGraphicFramePr>
        <p:xfrm>
          <a:off x="10876171" y="1443850"/>
          <a:ext cx="8059099" cy="776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D4E653-1F89-47AA-B964-F70E1DBF3745}"/>
              </a:ext>
            </a:extLst>
          </p:cNvPr>
          <p:cNvGrpSpPr/>
          <p:nvPr/>
        </p:nvGrpSpPr>
        <p:grpSpPr>
          <a:xfrm>
            <a:off x="11450074" y="2402138"/>
            <a:ext cx="7023516" cy="4898824"/>
            <a:chOff x="6489589" y="1882194"/>
            <a:chExt cx="4324936" cy="301659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88961C8-FF90-40E5-8AC3-D7E51413B34F}"/>
                </a:ext>
              </a:extLst>
            </p:cNvPr>
            <p:cNvGrpSpPr/>
            <p:nvPr/>
          </p:nvGrpSpPr>
          <p:grpSpPr>
            <a:xfrm>
              <a:off x="6489589" y="4026286"/>
              <a:ext cx="2139444" cy="872504"/>
              <a:chOff x="6417331" y="3922925"/>
              <a:chExt cx="2139444" cy="87250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9392A45-BEB9-494F-B5A7-FA0B939790AD}"/>
                  </a:ext>
                </a:extLst>
              </p:cNvPr>
              <p:cNvSpPr txBox="1"/>
              <p:nvPr/>
            </p:nvSpPr>
            <p:spPr>
              <a:xfrm>
                <a:off x="6417331" y="3922925"/>
                <a:ext cx="2139444" cy="73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1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80</a:t>
                </a:r>
                <a:r>
                  <a:rPr lang="en-US" sz="71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765554-0983-45AF-A662-6743B9553FFE}"/>
                  </a:ext>
                </a:extLst>
              </p:cNvPr>
              <p:cNvSpPr txBox="1"/>
              <p:nvPr/>
            </p:nvSpPr>
            <p:spPr>
              <a:xfrm>
                <a:off x="6661428" y="4553867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07E57E-3D8E-41C6-B438-1FAB46856E75}"/>
                </a:ext>
              </a:extLst>
            </p:cNvPr>
            <p:cNvGrpSpPr/>
            <p:nvPr/>
          </p:nvGrpSpPr>
          <p:grpSpPr>
            <a:xfrm>
              <a:off x="8492756" y="1882194"/>
              <a:ext cx="1518247" cy="716571"/>
              <a:chOff x="6267732" y="4369710"/>
              <a:chExt cx="1518247" cy="71657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F1C24C-B93D-4FAB-AAB6-2DD11AF4E511}"/>
                  </a:ext>
                </a:extLst>
              </p:cNvPr>
              <p:cNvSpPr txBox="1"/>
              <p:nvPr/>
            </p:nvSpPr>
            <p:spPr>
              <a:xfrm>
                <a:off x="6334235" y="4369710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66A8A6-D914-4545-9E90-2A40F03A7470}"/>
                  </a:ext>
                </a:extLst>
              </p:cNvPr>
              <p:cNvSpPr txBox="1"/>
              <p:nvPr/>
            </p:nvSpPr>
            <p:spPr>
              <a:xfrm>
                <a:off x="6267732" y="4844719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F511C4-1E10-4D62-9341-4E44CBB26B90}"/>
                </a:ext>
              </a:extLst>
            </p:cNvPr>
            <p:cNvGrpSpPr/>
            <p:nvPr/>
          </p:nvGrpSpPr>
          <p:grpSpPr>
            <a:xfrm>
              <a:off x="7109643" y="2130183"/>
              <a:ext cx="1484995" cy="694400"/>
              <a:chOff x="6254061" y="4510477"/>
              <a:chExt cx="1484995" cy="69440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F3C6CC5-EFB9-419F-9D78-3DCAB80A5A6C}"/>
                  </a:ext>
                </a:extLst>
              </p:cNvPr>
              <p:cNvSpPr txBox="1"/>
              <p:nvPr/>
            </p:nvSpPr>
            <p:spPr>
              <a:xfrm>
                <a:off x="6287312" y="4510477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353D93-4D80-4B77-BE79-FAE394A16F99}"/>
                  </a:ext>
                </a:extLst>
              </p:cNvPr>
              <p:cNvSpPr txBox="1"/>
              <p:nvPr/>
            </p:nvSpPr>
            <p:spPr>
              <a:xfrm>
                <a:off x="6254061" y="4963315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8DC7F83-8306-48BF-B357-416D2DCD9750}"/>
                </a:ext>
              </a:extLst>
            </p:cNvPr>
            <p:cNvGrpSpPr/>
            <p:nvPr/>
          </p:nvGrpSpPr>
          <p:grpSpPr>
            <a:xfrm>
              <a:off x="8937379" y="3703676"/>
              <a:ext cx="1877146" cy="782645"/>
              <a:chOff x="8959323" y="3695793"/>
              <a:chExt cx="1877146" cy="78264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F32AF76-E4CC-4C50-9EEF-5AAA07B79845}"/>
                  </a:ext>
                </a:extLst>
              </p:cNvPr>
              <p:cNvSpPr txBox="1"/>
              <p:nvPr/>
            </p:nvSpPr>
            <p:spPr>
              <a:xfrm>
                <a:off x="8959323" y="3695793"/>
                <a:ext cx="1877146" cy="61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46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50</a:t>
                </a:r>
                <a:r>
                  <a:rPr lang="en-US" sz="5846" baseline="30000" dirty="0">
                    <a:solidFill>
                      <a:schemeClr val="bg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9E3B922-9B16-47AA-BCA8-F98268A6F577}"/>
                  </a:ext>
                </a:extLst>
              </p:cNvPr>
              <p:cNvSpPr txBox="1"/>
              <p:nvPr/>
            </p:nvSpPr>
            <p:spPr>
              <a:xfrm>
                <a:off x="9094439" y="4236876"/>
                <a:ext cx="1451743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73085C-D001-496A-8A62-E1A59F8531BB}"/>
              </a:ext>
            </a:extLst>
          </p:cNvPr>
          <p:cNvGrpSpPr/>
          <p:nvPr/>
        </p:nvGrpSpPr>
        <p:grpSpPr>
          <a:xfrm>
            <a:off x="13644661" y="4454129"/>
            <a:ext cx="2018138" cy="1789763"/>
            <a:chOff x="7840970" y="3145768"/>
            <a:chExt cx="1242728" cy="1102099"/>
          </a:xfrm>
          <a:solidFill>
            <a:schemeClr val="accent6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4FD863F-7259-473D-8725-4CCF0EC6FAD7}"/>
                </a:ext>
              </a:extLst>
            </p:cNvPr>
            <p:cNvSpPr/>
            <p:nvPr/>
          </p:nvSpPr>
          <p:spPr>
            <a:xfrm>
              <a:off x="7918556" y="3145768"/>
              <a:ext cx="1102099" cy="110209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36B0C7-37B8-4B78-A69C-89EE0220DBC8}"/>
                </a:ext>
              </a:extLst>
            </p:cNvPr>
            <p:cNvSpPr txBox="1"/>
            <p:nvPr/>
          </p:nvSpPr>
          <p:spPr>
            <a:xfrm>
              <a:off x="7840970" y="3556979"/>
              <a:ext cx="1242728" cy="30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598" dirty="0">
                  <a:solidFill>
                    <a:schemeClr val="bg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59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F1E368B-6075-454D-8842-9A5E59B05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98</a:t>
            </a:fld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2323F9-7FC0-4F40-BECE-7C9470DE08C4}"/>
              </a:ext>
            </a:extLst>
          </p:cNvPr>
          <p:cNvSpPr txBox="1"/>
          <p:nvPr/>
        </p:nvSpPr>
        <p:spPr>
          <a:xfrm>
            <a:off x="1732449" y="1181861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8AB2C2-9935-044B-A611-186B0C780F73}"/>
              </a:ext>
            </a:extLst>
          </p:cNvPr>
          <p:cNvSpPr txBox="1"/>
          <p:nvPr/>
        </p:nvSpPr>
        <p:spPr>
          <a:xfrm>
            <a:off x="1672342" y="1889789"/>
            <a:ext cx="73273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слайда</a:t>
            </a:r>
            <a:endParaRPr lang="ru-RU" sz="52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  <a:p>
            <a:pPr>
              <a:lnSpc>
                <a:spcPts val="6200"/>
              </a:lnSpc>
            </a:pPr>
            <a:r>
              <a:rPr lang="ru-RU" sz="52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2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49" name="object 16">
            <a:extLst>
              <a:ext uri="{FF2B5EF4-FFF2-40B4-BE49-F238E27FC236}">
                <a16:creationId xmlns:a16="http://schemas.microsoft.com/office/drawing/2014/main" id="{FD2B5A59-7BA2-7847-8C7F-70C70D3879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51" y="7588557"/>
            <a:ext cx="634888" cy="634888"/>
          </a:xfrm>
          <a:prstGeom prst="rect">
            <a:avLst/>
          </a:prstGeom>
        </p:spPr>
      </p:pic>
      <p:pic>
        <p:nvPicPr>
          <p:cNvPr id="50" name="object 32">
            <a:extLst>
              <a:ext uri="{FF2B5EF4-FFF2-40B4-BE49-F238E27FC236}">
                <a16:creationId xmlns:a16="http://schemas.microsoft.com/office/drawing/2014/main" id="{23855397-3D65-C046-B4D2-F2DCA19590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8558" y="7502770"/>
            <a:ext cx="537486" cy="732938"/>
          </a:xfrm>
          <a:prstGeom prst="rect">
            <a:avLst/>
          </a:prstGeom>
        </p:spPr>
      </p:pic>
      <p:pic>
        <p:nvPicPr>
          <p:cNvPr id="52" name="object 42">
            <a:extLst>
              <a:ext uri="{FF2B5EF4-FFF2-40B4-BE49-F238E27FC236}">
                <a16:creationId xmlns:a16="http://schemas.microsoft.com/office/drawing/2014/main" id="{79F4267E-D681-5E4A-BA5C-E7040E9C2D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3496" y="4498741"/>
            <a:ext cx="638125" cy="510501"/>
          </a:xfrm>
          <a:prstGeom prst="rect">
            <a:avLst/>
          </a:prstGeom>
        </p:spPr>
      </p:pic>
      <p:pic>
        <p:nvPicPr>
          <p:cNvPr id="54" name="object 56">
            <a:extLst>
              <a:ext uri="{FF2B5EF4-FFF2-40B4-BE49-F238E27FC236}">
                <a16:creationId xmlns:a16="http://schemas.microsoft.com/office/drawing/2014/main" id="{013A63EC-2FD0-D34C-9B67-B4C73FB0F07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758" y="4464933"/>
            <a:ext cx="696329" cy="505553"/>
          </a:xfrm>
          <a:prstGeom prst="rect">
            <a:avLst/>
          </a:prstGeom>
        </p:spPr>
      </p:pic>
      <p:sp>
        <p:nvSpPr>
          <p:cNvPr id="55" name="Текст 20">
            <a:extLst>
              <a:ext uri="{FF2B5EF4-FFF2-40B4-BE49-F238E27FC236}">
                <a16:creationId xmlns:a16="http://schemas.microsoft.com/office/drawing/2014/main" id="{E76C60E7-8A34-5F4A-BF31-0364F4DA510C}"/>
              </a:ext>
            </a:extLst>
          </p:cNvPr>
          <p:cNvSpPr txBox="1">
            <a:spLocks/>
          </p:cNvSpPr>
          <p:nvPr/>
        </p:nvSpPr>
        <p:spPr>
          <a:xfrm>
            <a:off x="6181723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6" name="Текст 20">
            <a:extLst>
              <a:ext uri="{FF2B5EF4-FFF2-40B4-BE49-F238E27FC236}">
                <a16:creationId xmlns:a16="http://schemas.microsoft.com/office/drawing/2014/main" id="{4DE2D37B-4F77-4145-999C-34360A9F5818}"/>
              </a:ext>
            </a:extLst>
          </p:cNvPr>
          <p:cNvSpPr txBox="1">
            <a:spLocks/>
          </p:cNvSpPr>
          <p:nvPr/>
        </p:nvSpPr>
        <p:spPr>
          <a:xfrm>
            <a:off x="1764821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7" name="Текст 20">
            <a:extLst>
              <a:ext uri="{FF2B5EF4-FFF2-40B4-BE49-F238E27FC236}">
                <a16:creationId xmlns:a16="http://schemas.microsoft.com/office/drawing/2014/main" id="{52FDA567-6CA0-E04E-A46C-6C899C420608}"/>
              </a:ext>
            </a:extLst>
          </p:cNvPr>
          <p:cNvSpPr txBox="1">
            <a:spLocks/>
          </p:cNvSpPr>
          <p:nvPr/>
        </p:nvSpPr>
        <p:spPr>
          <a:xfrm>
            <a:off x="6181723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</p:spTree>
    <p:extLst>
      <p:ext uri="{BB962C8B-B14F-4D97-AF65-F5344CB8AC3E}">
        <p14:creationId xmlns:p14="http://schemas.microsoft.com/office/powerpoint/2010/main" val="7701813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7C6302-F576-4DBD-8E7B-E0F680BC772A}"/>
              </a:ext>
            </a:extLst>
          </p:cNvPr>
          <p:cNvCxnSpPr>
            <a:cxnSpLocks/>
          </p:cNvCxnSpPr>
          <p:nvPr/>
        </p:nvCxnSpPr>
        <p:spPr>
          <a:xfrm>
            <a:off x="9911042" y="4029974"/>
            <a:ext cx="0" cy="5770971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C5D6D-B00A-4360-A6A7-0632B9682F4F}"/>
              </a:ext>
            </a:extLst>
          </p:cNvPr>
          <p:cNvGrpSpPr/>
          <p:nvPr/>
        </p:nvGrpSpPr>
        <p:grpSpPr>
          <a:xfrm>
            <a:off x="957127" y="3862537"/>
            <a:ext cx="8397450" cy="6094828"/>
            <a:chOff x="1263596" y="3208277"/>
            <a:chExt cx="4494924" cy="2916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6B0E09-00FD-4A54-A791-DC89F1E40929}"/>
                </a:ext>
              </a:extLst>
            </p:cNvPr>
            <p:cNvSpPr/>
            <p:nvPr/>
          </p:nvSpPr>
          <p:spPr>
            <a:xfrm>
              <a:off x="3851272" y="3208278"/>
              <a:ext cx="1758952" cy="268377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90000"/>
                    <a:alpha val="51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48563EB-52B2-4D79-85DC-F025D1B073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39050188"/>
                </p:ext>
              </p:extLst>
            </p:nvPr>
          </p:nvGraphicFramePr>
          <p:xfrm>
            <a:off x="1263596" y="3210843"/>
            <a:ext cx="4494924" cy="29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09058-9888-4921-B638-18F7AC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3851272" y="3208277"/>
              <a:ext cx="0" cy="268149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954AF9-78D6-1C4A-B51F-962987E8D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99</a:t>
            </a:fld>
            <a:endParaRPr lang="ru-RU" dirty="0"/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493B65CB-2C2A-5C42-90E0-A7375308C0A0}"/>
              </a:ext>
            </a:extLst>
          </p:cNvPr>
          <p:cNvSpPr txBox="1">
            <a:spLocks/>
          </p:cNvSpPr>
          <p:nvPr/>
        </p:nvSpPr>
        <p:spPr>
          <a:xfrm>
            <a:off x="10636371" y="5896398"/>
            <a:ext cx="7635669" cy="329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                   </a:t>
            </a: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E5205D5B-807D-FA40-8E5D-554700002794}"/>
              </a:ext>
            </a:extLst>
          </p:cNvPr>
          <p:cNvSpPr txBox="1">
            <a:spLocks/>
          </p:cNvSpPr>
          <p:nvPr/>
        </p:nvSpPr>
        <p:spPr>
          <a:xfrm>
            <a:off x="10689470" y="4484500"/>
            <a:ext cx="7496930" cy="127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A35341-2DCA-6C4F-8135-43D76F25B126}"/>
              </a:ext>
            </a:extLst>
          </p:cNvPr>
          <p:cNvSpPr txBox="1"/>
          <p:nvPr/>
        </p:nvSpPr>
        <p:spPr>
          <a:xfrm>
            <a:off x="3800089" y="835285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32EED9-FC0E-DE46-AD0B-F5FFA1435094}"/>
              </a:ext>
            </a:extLst>
          </p:cNvPr>
          <p:cNvSpPr txBox="1"/>
          <p:nvPr/>
        </p:nvSpPr>
        <p:spPr>
          <a:xfrm>
            <a:off x="3739992" y="1396177"/>
            <a:ext cx="12310923" cy="166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с </a:t>
            </a:r>
            <a:r>
              <a:rPr lang="ru-RU" sz="5117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акцентом</a:t>
            </a:r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слайда</a:t>
            </a:r>
          </a:p>
          <a:p>
            <a:pPr algn="ctr"/>
            <a:r>
              <a:rPr lang="ru-RU" sz="5117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117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719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инькофф">
      <a:dk1>
        <a:srgbClr val="1A1919"/>
      </a:dk1>
      <a:lt1>
        <a:srgbClr val="282828"/>
      </a:lt1>
      <a:dk2>
        <a:srgbClr val="757675"/>
      </a:dk2>
      <a:lt2>
        <a:srgbClr val="585858"/>
      </a:lt2>
      <a:accent1>
        <a:srgbClr val="FFDD2C"/>
      </a:accent1>
      <a:accent2>
        <a:srgbClr val="E5ECFF"/>
      </a:accent2>
      <a:accent3>
        <a:srgbClr val="F9F9F9"/>
      </a:accent3>
      <a:accent4>
        <a:srgbClr val="F5F5F6"/>
      </a:accent4>
      <a:accent5>
        <a:srgbClr val="AFAFAF"/>
      </a:accent5>
      <a:accent6>
        <a:srgbClr val="FFFFFF"/>
      </a:accent6>
      <a:hlink>
        <a:srgbClr val="FFFFFF"/>
      </a:hlink>
      <a:folHlink>
        <a:srgbClr val="FFFFF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25220</TotalTime>
  <Words>9178</Words>
  <Application>Microsoft Macintosh PowerPoint</Application>
  <PresentationFormat>Произвольный</PresentationFormat>
  <Paragraphs>1527</Paragraphs>
  <Slides>110</Slides>
  <Notes>110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110</vt:i4>
      </vt:variant>
    </vt:vector>
  </HeadingPairs>
  <TitlesOfParts>
    <vt:vector size="116" baseType="lpstr">
      <vt:lpstr>PT Sans</vt:lpstr>
      <vt:lpstr>Wingdings</vt:lpstr>
      <vt:lpstr>Arial</vt:lpstr>
      <vt:lpstr>Tinkoff Sans</vt:lpstr>
      <vt:lpstr>TINKOFFSANS-MEDIUM</vt:lpstr>
      <vt:lpstr>Тема Office</vt:lpstr>
      <vt:lpstr>Презентация PowerPoint</vt:lpstr>
      <vt:lpstr>Основ. цвета  используемые          в презентациях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Библиотека  иконок</vt:lpstr>
      <vt:lpstr>Презентация PowerPoint</vt:lpstr>
      <vt:lpstr>Библиотека  иконок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Заголовок слайда вашей презентации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Имя и Фамилия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Заголовок слайда вашей презентации</vt:lpstr>
      <vt:lpstr>Заголовок слайда вашей презентации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Заголовок слайда вашей презентации</vt:lpstr>
      <vt:lpstr>Заголовок слайда вашей презентации</vt:lpstr>
      <vt:lpstr>Презентация PowerPoint</vt:lpstr>
      <vt:lpstr>Презентация PowerPoint</vt:lpstr>
      <vt:lpstr>Презентация PowerPoint</vt:lpstr>
      <vt:lpstr>Заголовок вашего слайда</vt:lpstr>
      <vt:lpstr>Заголовок вашего слайда</vt:lpstr>
      <vt:lpstr>Он такой один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583</cp:revision>
  <dcterms:modified xsi:type="dcterms:W3CDTF">2022-04-17T02:21:52Z</dcterms:modified>
</cp:coreProperties>
</file>